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6997700" cy="6997700"/>
  <p:notesSz cx="6997700" cy="6997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14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4827" y="2169287"/>
            <a:ext cx="5948045" cy="14695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rgbClr val="0C0A0A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49655" y="3918712"/>
            <a:ext cx="4898390" cy="1749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rgbClr val="0C0A0A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rgbClr val="0C0A0A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9885" y="1609471"/>
            <a:ext cx="3043999" cy="46184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603815" y="1609471"/>
            <a:ext cx="3043999" cy="46184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1947" y="895822"/>
            <a:ext cx="4758696" cy="603791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2982" y="4400884"/>
            <a:ext cx="460519" cy="76753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322072" y="806276"/>
            <a:ext cx="1007110" cy="0"/>
          </a:xfrm>
          <a:custGeom>
            <a:avLst/>
            <a:gdLst/>
            <a:ahLst/>
            <a:cxnLst/>
            <a:rect l="l" t="t" r="r" b="b"/>
            <a:pathLst>
              <a:path w="1007110">
                <a:moveTo>
                  <a:pt x="0" y="0"/>
                </a:moveTo>
                <a:lnTo>
                  <a:pt x="1006547" y="0"/>
                </a:lnTo>
              </a:path>
            </a:pathLst>
          </a:custGeom>
          <a:ln w="12792">
            <a:solidFill>
              <a:srgbClr val="0C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95429" y="550433"/>
            <a:ext cx="1238250" cy="0"/>
          </a:xfrm>
          <a:custGeom>
            <a:avLst/>
            <a:gdLst/>
            <a:ahLst/>
            <a:cxnLst/>
            <a:rect l="l" t="t" r="r" b="b"/>
            <a:pathLst>
              <a:path w="1238250">
                <a:moveTo>
                  <a:pt x="0" y="0"/>
                </a:moveTo>
                <a:lnTo>
                  <a:pt x="1238079" y="0"/>
                </a:lnTo>
              </a:path>
            </a:pathLst>
          </a:custGeom>
          <a:ln w="12792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rgbClr val="0C0A0A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8432" y="-101876"/>
            <a:ext cx="916939" cy="931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rgbClr val="0C0A0A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885" y="1609471"/>
            <a:ext cx="6297930" cy="46184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79218" y="6507861"/>
            <a:ext cx="2239264" cy="349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9885" y="6507861"/>
            <a:ext cx="1609471" cy="349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38344" y="6507861"/>
            <a:ext cx="1609471" cy="349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5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rcRect l="13608" t="28222" r="13241" b="2051"/>
          <a:stretch>
            <a:fillRect/>
          </a:stretch>
        </p:blipFill>
        <p:spPr>
          <a:xfrm>
            <a:off x="603250" y="1365250"/>
            <a:ext cx="5638800" cy="5181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250" y="222250"/>
            <a:ext cx="6775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000" b="1" dirty="0"/>
              <a:t>منزل الفأر بن بن </a:t>
            </a:r>
            <a:endParaRPr lang="en-US" sz="8000" b="1" dirty="0"/>
          </a:p>
        </p:txBody>
      </p:sp>
      <p:sp>
        <p:nvSpPr>
          <p:cNvPr id="6" name="Oval Callout 5"/>
          <p:cNvSpPr/>
          <p:nvPr/>
        </p:nvSpPr>
        <p:spPr>
          <a:xfrm>
            <a:off x="6089650" y="6089650"/>
            <a:ext cx="609600" cy="533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7" name="Picture 6" descr="C:\Users\user\Desktop\قصص-اطفال-تعليمية.jpg"/>
          <p:cNvPicPr/>
          <p:nvPr/>
        </p:nvPicPr>
        <p:blipFill>
          <a:blip r:embed="rId3" cstate="print"/>
          <a:srcRect l="86058" t="76413" r="2404" b="3194"/>
          <a:stretch>
            <a:fillRect/>
          </a:stretch>
        </p:blipFill>
        <p:spPr bwMode="auto">
          <a:xfrm>
            <a:off x="0" y="5708650"/>
            <a:ext cx="121285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203200"/>
            <a:ext cx="5486400" cy="65024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23265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6997700" cy="699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200" y="0"/>
            <a:ext cx="67056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9977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9088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9088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072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997700" cy="69977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5</Words>
  <Application>Microsoft Office PowerPoint</Application>
  <PresentationFormat>Custom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Rola</dc:creator>
  <cp:lastModifiedBy>Guest User</cp:lastModifiedBy>
  <cp:revision>4</cp:revision>
  <dcterms:created xsi:type="dcterms:W3CDTF">2023-03-09T07:33:50Z</dcterms:created>
  <dcterms:modified xsi:type="dcterms:W3CDTF">2024-04-29T16:00:41Z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2023-02-11T00:00:00Z</vt:filetime>
  </property>
  <property fmtid="{D5CDD505-2E9C-101B-9397-08002B2CF9AE}" pid="3" name="Creator">
    <vt:lpwstr>PDF Presentation Adobe Photoshop CS6</vt:lpwstr>
  </property>
  <property fmtid="{D5CDD505-2E9C-101B-9397-08002B2CF9AE}" pid="4" name="LastSaved">
    <vt:filetime>2023-03-09T00:00:00Z</vt:filetime>
  </property>
  <property fmtid="{D5CDD505-2E9C-101B-9397-08002B2CF9AE}" pid="5" name="Producer">
    <vt:lpwstr>Adobe Photoshop for Windows -- Image Conversion Plug-in</vt:lpwstr>
  </property>
</Properties>
</file>