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6"/>
  </p:notesMasterIdLst>
  <p:sldIdLst>
    <p:sldId id="279" r:id="rId2"/>
    <p:sldId id="257" r:id="rId3"/>
    <p:sldId id="259" r:id="rId4"/>
    <p:sldId id="260" r:id="rId5"/>
    <p:sldId id="278" r:id="rId6"/>
    <p:sldId id="263" r:id="rId7"/>
    <p:sldId id="264" r:id="rId8"/>
    <p:sldId id="265" r:id="rId9"/>
    <p:sldId id="280" r:id="rId10"/>
    <p:sldId id="266" r:id="rId11"/>
    <p:sldId id="267" r:id="rId12"/>
    <p:sldId id="284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1" r:id="rId23"/>
    <p:sldId id="282" r:id="rId24"/>
    <p:sldId id="283" r:id="rId2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98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10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notesMaster" Target="notesMasters/notesMaster1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viewProps" Target="view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presProps" Target="presProps.xml" /><Relationship Id="rId30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12094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 /><Relationship Id="rId1" Type="http://schemas.openxmlformats.org/officeDocument/2006/relationships/notesMaster" Target="../notesMasters/notesMaster1.xml" 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1560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9072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1972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7090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4286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83666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05624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45773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01283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56636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3517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37296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31703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1693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8144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1350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9542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3502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3046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3868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0050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_PG7w2CwA4" TargetMode="External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1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1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1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1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1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1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1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1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 /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1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 /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 /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1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 /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1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notesSlide" Target="../notesSlides/notesSlide19.xml" /><Relationship Id="rId1" Type="http://schemas.openxmlformats.org/officeDocument/2006/relationships/slideLayout" Target="../slideLayouts/slideLayout1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notesSlide" Target="../notesSlides/notesSlide20.xml" /><Relationship Id="rId1" Type="http://schemas.openxmlformats.org/officeDocument/2006/relationships/slideLayout" Target="../slideLayouts/slideLayout1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notesSlide" Target="../notesSlides/notesSlide21.xml" /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6.jpg" /><Relationship Id="rId5" Type="http://schemas.openxmlformats.org/officeDocument/2006/relationships/image" Target="../media/image5.jpg" /><Relationship Id="rId4" Type="http://schemas.openxmlformats.org/officeDocument/2006/relationships/image" Target="../media/image4.jpg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ZAVYVh-qU4" TargetMode="External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1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1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1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98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8596" y="2360713"/>
            <a:ext cx="1053365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hlinkClick r:id="rId2"/>
              </a:rPr>
              <a:t>https://www.youtube.com/watch?v=l_PG7w2CwA4</a:t>
            </a:r>
            <a:endParaRPr lang="ar-JO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25799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3"/>
          <p:cNvSpPr/>
          <p:nvPr/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3"/>
          <p:cNvSpPr/>
          <p:nvPr/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3"/>
          <p:cNvSpPr txBox="1">
            <a:spLocks noGrp="1"/>
          </p:cNvSpPr>
          <p:nvPr>
            <p:ph type="title"/>
          </p:nvPr>
        </p:nvSpPr>
        <p:spPr>
          <a:xfrm>
            <a:off x="1524000" y="1985962"/>
            <a:ext cx="9144000" cy="2603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9600"/>
              <a:buFont typeface="Calibri"/>
              <a:buNone/>
            </a:pPr>
            <a:r>
              <a:rPr lang="en-US" sz="96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لنتعرف على أشياء حقيقية لونها بنفسجي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4"/>
          <p:cNvSpPr txBox="1">
            <a:spLocks noGrp="1"/>
          </p:cNvSpPr>
          <p:nvPr>
            <p:ph type="title"/>
          </p:nvPr>
        </p:nvSpPr>
        <p:spPr>
          <a:xfrm>
            <a:off x="7940306" y="1844566"/>
            <a:ext cx="3601719" cy="2221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</a:pPr>
            <a:r>
              <a:rPr lang="ar-JO" sz="8000" dirty="0"/>
              <a:t>داخل قوس قزح </a:t>
            </a:r>
            <a:endParaRPr dirty="0"/>
          </a:p>
        </p:txBody>
      </p:sp>
      <p:sp>
        <p:nvSpPr>
          <p:cNvPr id="182" name="Google Shape;182;p24"/>
          <p:cNvSpPr/>
          <p:nvPr/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4"/>
          <p:cNvSpPr/>
          <p:nvPr/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76" y="1008993"/>
            <a:ext cx="6266120" cy="4965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4"/>
          <p:cNvSpPr txBox="1">
            <a:spLocks noGrp="1"/>
          </p:cNvSpPr>
          <p:nvPr>
            <p:ph type="title"/>
          </p:nvPr>
        </p:nvSpPr>
        <p:spPr>
          <a:xfrm>
            <a:off x="7940306" y="2574235"/>
            <a:ext cx="3601719" cy="1491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</a:pPr>
            <a:r>
              <a:rPr lang="en-US" sz="8000"/>
              <a:t>الباذنجان</a:t>
            </a:r>
            <a:r>
              <a:rPr lang="en-US" sz="4800"/>
              <a:t> </a:t>
            </a:r>
            <a:endParaRPr/>
          </a:p>
        </p:txBody>
      </p:sp>
      <p:sp>
        <p:nvSpPr>
          <p:cNvPr id="182" name="Google Shape;182;p24"/>
          <p:cNvSpPr/>
          <p:nvPr/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4"/>
          <p:cNvSpPr/>
          <p:nvPr/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184;p24"/>
          <p:cNvPicPr preferRelativeResize="0"/>
          <p:nvPr/>
        </p:nvPicPr>
        <p:blipFill rotWithShape="1">
          <a:blip r:embed="rId3">
            <a:alphaModFix/>
          </a:blip>
          <a:srcRect l="5932" r="4540" b="6626"/>
          <a:stretch/>
        </p:blipFill>
        <p:spPr>
          <a:xfrm>
            <a:off x="1555395" y="1207764"/>
            <a:ext cx="4934719" cy="42245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605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5"/>
          <p:cNvSpPr txBox="1">
            <a:spLocks noGrp="1"/>
          </p:cNvSpPr>
          <p:nvPr>
            <p:ph type="title"/>
          </p:nvPr>
        </p:nvSpPr>
        <p:spPr>
          <a:xfrm>
            <a:off x="7940306" y="1742246"/>
            <a:ext cx="3601719" cy="1938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r>
              <a:rPr lang="en-US" sz="8800"/>
              <a:t>التين</a:t>
            </a:r>
            <a:endParaRPr sz="8800"/>
          </a:p>
        </p:txBody>
      </p:sp>
      <p:sp>
        <p:nvSpPr>
          <p:cNvPr id="190" name="Google Shape;190;p25"/>
          <p:cNvSpPr/>
          <p:nvPr/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5"/>
          <p:cNvSpPr/>
          <p:nvPr/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p25"/>
          <p:cNvPicPr preferRelativeResize="0"/>
          <p:nvPr/>
        </p:nvPicPr>
        <p:blipFill rotWithShape="1">
          <a:blip r:embed="rId3">
            <a:alphaModFix/>
          </a:blip>
          <a:srcRect r="3971" b="6082"/>
          <a:stretch/>
        </p:blipFill>
        <p:spPr>
          <a:xfrm>
            <a:off x="649975" y="1261392"/>
            <a:ext cx="5936354" cy="4405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6"/>
          <p:cNvSpPr txBox="1">
            <a:spLocks noGrp="1"/>
          </p:cNvSpPr>
          <p:nvPr>
            <p:ph type="title"/>
          </p:nvPr>
        </p:nvSpPr>
        <p:spPr>
          <a:xfrm>
            <a:off x="7940306" y="2583814"/>
            <a:ext cx="3601719" cy="169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r>
              <a:rPr lang="en-US" sz="8800"/>
              <a:t>الملفوف</a:t>
            </a:r>
            <a:endParaRPr sz="8800"/>
          </a:p>
        </p:txBody>
      </p:sp>
      <p:sp>
        <p:nvSpPr>
          <p:cNvPr id="198" name="Google Shape;198;p26"/>
          <p:cNvSpPr/>
          <p:nvPr/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26"/>
          <p:cNvSpPr/>
          <p:nvPr/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26" descr="A close up of a cabbag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4215" t="1" r="-1807" b="1"/>
          <a:stretch/>
        </p:blipFill>
        <p:spPr>
          <a:xfrm>
            <a:off x="749391" y="1401417"/>
            <a:ext cx="6167570" cy="4055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7"/>
          <p:cNvSpPr txBox="1">
            <a:spLocks noGrp="1"/>
          </p:cNvSpPr>
          <p:nvPr>
            <p:ph type="title"/>
          </p:nvPr>
        </p:nvSpPr>
        <p:spPr>
          <a:xfrm>
            <a:off x="8153400" y="640081"/>
            <a:ext cx="3398518" cy="5255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r>
              <a:rPr lang="en-US" sz="8800"/>
              <a:t>البصل</a:t>
            </a:r>
            <a:r>
              <a:rPr lang="en-US" sz="4800"/>
              <a:t> </a:t>
            </a:r>
            <a:endParaRPr/>
          </a:p>
        </p:txBody>
      </p:sp>
      <p:sp>
        <p:nvSpPr>
          <p:cNvPr id="206" name="Google Shape;206;p27"/>
          <p:cNvSpPr/>
          <p:nvPr/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27"/>
          <p:cNvSpPr/>
          <p:nvPr/>
        </p:nvSpPr>
        <p:spPr>
          <a:xfrm>
            <a:off x="474208" y="484632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27" descr="A picture containing onion, indoor, table, sitt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5092" r="-2" b="12950"/>
          <a:stretch/>
        </p:blipFill>
        <p:spPr>
          <a:xfrm>
            <a:off x="951882" y="965595"/>
            <a:ext cx="5632217" cy="4808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8"/>
          <p:cNvSpPr txBox="1">
            <a:spLocks noGrp="1"/>
          </p:cNvSpPr>
          <p:nvPr>
            <p:ph type="title"/>
          </p:nvPr>
        </p:nvSpPr>
        <p:spPr>
          <a:xfrm>
            <a:off x="8153400" y="640081"/>
            <a:ext cx="3398518" cy="5255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r>
              <a:rPr lang="en-US" sz="8800"/>
              <a:t>الخوخ</a:t>
            </a:r>
            <a:r>
              <a:rPr lang="en-US" sz="4800"/>
              <a:t> </a:t>
            </a:r>
            <a:endParaRPr/>
          </a:p>
        </p:txBody>
      </p:sp>
      <p:sp>
        <p:nvSpPr>
          <p:cNvPr id="214" name="Google Shape;214;p28"/>
          <p:cNvSpPr/>
          <p:nvPr/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28"/>
          <p:cNvSpPr/>
          <p:nvPr/>
        </p:nvSpPr>
        <p:spPr>
          <a:xfrm>
            <a:off x="474208" y="484632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Google Shape;216;p28" descr="A red apple sitting on a 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3321" r="3" b="11309"/>
          <a:stretch/>
        </p:blipFill>
        <p:spPr>
          <a:xfrm>
            <a:off x="951882" y="965595"/>
            <a:ext cx="5632217" cy="4808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"/>
          <p:cNvSpPr txBox="1">
            <a:spLocks noGrp="1"/>
          </p:cNvSpPr>
          <p:nvPr>
            <p:ph type="title"/>
          </p:nvPr>
        </p:nvSpPr>
        <p:spPr>
          <a:xfrm>
            <a:off x="7950200" y="2579571"/>
            <a:ext cx="3601719" cy="18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r>
              <a:rPr lang="en-US" sz="8800"/>
              <a:t>العنب</a:t>
            </a:r>
            <a:endParaRPr sz="8800"/>
          </a:p>
        </p:txBody>
      </p:sp>
      <p:sp>
        <p:nvSpPr>
          <p:cNvPr id="222" name="Google Shape;222;p29"/>
          <p:cNvSpPr/>
          <p:nvPr/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29"/>
          <p:cNvSpPr/>
          <p:nvPr/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Google Shape;224;p29" descr="A close up of a flow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872" r="-1" b="-1686"/>
          <a:stretch/>
        </p:blipFill>
        <p:spPr>
          <a:xfrm>
            <a:off x="1101229" y="864301"/>
            <a:ext cx="5363612" cy="5353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0"/>
          <p:cNvSpPr txBox="1">
            <a:spLocks noGrp="1"/>
          </p:cNvSpPr>
          <p:nvPr>
            <p:ph type="title"/>
          </p:nvPr>
        </p:nvSpPr>
        <p:spPr>
          <a:xfrm>
            <a:off x="8027152" y="1515980"/>
            <a:ext cx="3398518" cy="3450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/>
              <a:t>زهرة السوسنة السوداء</a:t>
            </a:r>
            <a:endParaRPr sz="5400"/>
          </a:p>
        </p:txBody>
      </p:sp>
      <p:sp>
        <p:nvSpPr>
          <p:cNvPr id="230" name="Google Shape;230;p30"/>
          <p:cNvSpPr/>
          <p:nvPr/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30"/>
          <p:cNvSpPr/>
          <p:nvPr/>
        </p:nvSpPr>
        <p:spPr>
          <a:xfrm>
            <a:off x="474208" y="484632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Google Shape;232;p30" descr="A purple flower on a plan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5157" r="6993" b="1"/>
          <a:stretch/>
        </p:blipFill>
        <p:spPr>
          <a:xfrm>
            <a:off x="951882" y="965595"/>
            <a:ext cx="5632217" cy="4808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1"/>
          <p:cNvSpPr txBox="1">
            <a:spLocks noGrp="1"/>
          </p:cNvSpPr>
          <p:nvPr>
            <p:ph type="title"/>
          </p:nvPr>
        </p:nvSpPr>
        <p:spPr>
          <a:xfrm>
            <a:off x="7940306" y="2737819"/>
            <a:ext cx="3601719" cy="138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8000"/>
              <a:t>زهرة </a:t>
            </a:r>
            <a:br>
              <a:rPr lang="en-US" sz="8000"/>
            </a:br>
            <a:r>
              <a:rPr lang="en-US" sz="8000"/>
              <a:t>اللافندر</a:t>
            </a:r>
            <a:endParaRPr/>
          </a:p>
        </p:txBody>
      </p:sp>
      <p:sp>
        <p:nvSpPr>
          <p:cNvPr id="238" name="Google Shape;238;p31"/>
          <p:cNvSpPr/>
          <p:nvPr/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31"/>
          <p:cNvSpPr/>
          <p:nvPr/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0" name="Google Shape;240;p31"/>
          <p:cNvPicPr preferRelativeResize="0"/>
          <p:nvPr/>
        </p:nvPicPr>
        <p:blipFill rotWithShape="1">
          <a:blip r:embed="rId3">
            <a:alphaModFix/>
          </a:blip>
          <a:srcRect l="7412" r="19095" b="-1"/>
          <a:stretch/>
        </p:blipFill>
        <p:spPr>
          <a:xfrm>
            <a:off x="815807" y="804672"/>
            <a:ext cx="5934456" cy="5248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4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-1596"/>
          <a:stretch/>
        </p:blipFill>
        <p:spPr>
          <a:xfrm>
            <a:off x="0" y="-361031"/>
            <a:ext cx="12386714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/>
          <p:cNvSpPr/>
          <p:nvPr/>
        </p:nvSpPr>
        <p:spPr>
          <a:xfrm>
            <a:off x="7488621" y="2277613"/>
            <a:ext cx="4703379" cy="4580387"/>
          </a:xfrm>
          <a:custGeom>
            <a:avLst/>
            <a:gdLst/>
            <a:ahLst/>
            <a:cxnLst/>
            <a:rect l="l" t="t" r="r" b="b"/>
            <a:pathLst>
              <a:path w="1333" h="1298" extrusionOk="0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8441267" y="3067964"/>
            <a:ext cx="3177576" cy="183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/>
              <a:t>اليوم سنتعلم عن لون جديد  </a:t>
            </a:r>
            <a:endParaRPr/>
          </a:p>
        </p:txBody>
      </p:sp>
      <p:cxnSp>
        <p:nvCxnSpPr>
          <p:cNvPr id="99" name="Google Shape;99;p14"/>
          <p:cNvCxnSpPr/>
          <p:nvPr/>
        </p:nvCxnSpPr>
        <p:spPr>
          <a:xfrm>
            <a:off x="9480331" y="5123793"/>
            <a:ext cx="935420" cy="0"/>
          </a:xfrm>
          <a:prstGeom prst="straightConnector1">
            <a:avLst/>
          </a:prstGeom>
          <a:noFill/>
          <a:ln w="25400" cap="sq" cmpd="sng">
            <a:solidFill>
              <a:srgbClr val="262626"/>
            </a:solidFill>
            <a:prstDash val="solid"/>
            <a:bevel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2"/>
          <p:cNvSpPr txBox="1">
            <a:spLocks noGrp="1"/>
          </p:cNvSpPr>
          <p:nvPr>
            <p:ph type="title"/>
          </p:nvPr>
        </p:nvSpPr>
        <p:spPr>
          <a:xfrm>
            <a:off x="8153400" y="640081"/>
            <a:ext cx="3398518" cy="5255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r>
              <a:rPr lang="en-US" sz="8800"/>
              <a:t>الفراشة</a:t>
            </a:r>
            <a:endParaRPr sz="8800"/>
          </a:p>
        </p:txBody>
      </p:sp>
      <p:sp>
        <p:nvSpPr>
          <p:cNvPr id="246" name="Google Shape;246;p32"/>
          <p:cNvSpPr/>
          <p:nvPr/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32"/>
          <p:cNvSpPr/>
          <p:nvPr/>
        </p:nvSpPr>
        <p:spPr>
          <a:xfrm>
            <a:off x="474208" y="484632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8" name="Google Shape;248;p32" descr="A small insect on a flow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4868" r="15774"/>
          <a:stretch/>
        </p:blipFill>
        <p:spPr>
          <a:xfrm>
            <a:off x="951882" y="965595"/>
            <a:ext cx="5632217" cy="4808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3"/>
          <p:cNvSpPr txBox="1"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r>
              <a:rPr lang="en-US" sz="8800"/>
              <a:t>السمكة </a:t>
            </a:r>
            <a:endParaRPr/>
          </a:p>
        </p:txBody>
      </p:sp>
      <p:sp>
        <p:nvSpPr>
          <p:cNvPr id="254" name="Google Shape;254;p33"/>
          <p:cNvSpPr/>
          <p:nvPr/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33"/>
          <p:cNvSpPr/>
          <p:nvPr/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33" descr="A close up of a fish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4353" r="10458" b="1"/>
          <a:stretch/>
        </p:blipFill>
        <p:spPr>
          <a:xfrm>
            <a:off x="815807" y="804672"/>
            <a:ext cx="5934456" cy="5248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3"/>
          <p:cNvSpPr txBox="1"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r>
              <a:rPr lang="en-US" sz="8800" dirty="0" err="1"/>
              <a:t>ال</a:t>
            </a:r>
            <a:r>
              <a:rPr lang="ar-JO" sz="8800" dirty="0"/>
              <a:t>عصفور</a:t>
            </a:r>
            <a:r>
              <a:rPr lang="en-US" sz="8800" dirty="0"/>
              <a:t> </a:t>
            </a:r>
            <a:endParaRPr dirty="0"/>
          </a:p>
        </p:txBody>
      </p:sp>
      <p:sp>
        <p:nvSpPr>
          <p:cNvPr id="254" name="Google Shape;254;p33"/>
          <p:cNvSpPr/>
          <p:nvPr/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33"/>
          <p:cNvSpPr/>
          <p:nvPr/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75" y="685562"/>
            <a:ext cx="6266120" cy="548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3"/>
          <p:cNvSpPr txBox="1"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r>
              <a:rPr lang="en-US" sz="8800" dirty="0" err="1"/>
              <a:t>ال</a:t>
            </a:r>
            <a:r>
              <a:rPr lang="ar-JO" sz="8800" dirty="0"/>
              <a:t>توت</a:t>
            </a:r>
            <a:r>
              <a:rPr lang="en-US" sz="8800" dirty="0"/>
              <a:t> </a:t>
            </a:r>
            <a:endParaRPr dirty="0"/>
          </a:p>
        </p:txBody>
      </p:sp>
      <p:sp>
        <p:nvSpPr>
          <p:cNvPr id="254" name="Google Shape;254;p33"/>
          <p:cNvSpPr/>
          <p:nvPr/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33"/>
          <p:cNvSpPr/>
          <p:nvPr/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75" y="685562"/>
            <a:ext cx="6266120" cy="548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7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3"/>
          <p:cNvSpPr txBox="1"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r>
              <a:rPr lang="en-US" sz="8800" dirty="0" err="1"/>
              <a:t>ال</a:t>
            </a:r>
            <a:r>
              <a:rPr lang="ar-JO" sz="8800" dirty="0"/>
              <a:t>أزهار</a:t>
            </a:r>
            <a:r>
              <a:rPr lang="en-US" sz="8800" dirty="0"/>
              <a:t> </a:t>
            </a:r>
            <a:endParaRPr dirty="0"/>
          </a:p>
        </p:txBody>
      </p:sp>
      <p:sp>
        <p:nvSpPr>
          <p:cNvPr id="254" name="Google Shape;254;p33"/>
          <p:cNvSpPr/>
          <p:nvPr/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33"/>
          <p:cNvSpPr/>
          <p:nvPr/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75" y="640081"/>
            <a:ext cx="6266120" cy="557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2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/>
          <p:nvPr/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rgbClr val="3865B4"/>
              </a:gs>
              <a:gs pos="25000">
                <a:srgbClr val="3865B4"/>
              </a:gs>
              <a:gs pos="94000">
                <a:srgbClr val="3A3838"/>
              </a:gs>
              <a:gs pos="100000">
                <a:srgbClr val="3A3838"/>
              </a:gs>
            </a:gsLst>
            <a:lin ang="4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6"/>
          <p:cNvSpPr txBox="1">
            <a:spLocks noGrp="1"/>
          </p:cNvSpPr>
          <p:nvPr>
            <p:ph type="title"/>
          </p:nvPr>
        </p:nvSpPr>
        <p:spPr>
          <a:xfrm>
            <a:off x="3043403" y="2195257"/>
            <a:ext cx="6105194" cy="2031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en-US" sz="6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هيا نكتشف معا اللون الجديد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/>
          <p:nvPr/>
        </p:nvSpPr>
        <p:spPr>
          <a:xfrm>
            <a:off x="1" y="0"/>
            <a:ext cx="4234905" cy="4562780"/>
          </a:xfrm>
          <a:prstGeom prst="rect">
            <a:avLst/>
          </a:prstGeom>
          <a:gradFill>
            <a:gsLst>
              <a:gs pos="0">
                <a:srgbClr val="4472C3">
                  <a:alpha val="81960"/>
                </a:srgbClr>
              </a:gs>
              <a:gs pos="25000">
                <a:srgbClr val="4472C4">
                  <a:alpha val="60000"/>
                </a:srgbClr>
              </a:gs>
              <a:gs pos="94000">
                <a:srgbClr val="AEABAB"/>
              </a:gs>
              <a:gs pos="100000">
                <a:srgbClr val="AEABAB"/>
              </a:gs>
            </a:gsLst>
            <a:lin ang="4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7"/>
          <p:cNvSpPr/>
          <p:nvPr/>
        </p:nvSpPr>
        <p:spPr>
          <a:xfrm>
            <a:off x="4234906" y="0"/>
            <a:ext cx="7956409" cy="6858000"/>
          </a:xfrm>
          <a:prstGeom prst="rect">
            <a:avLst/>
          </a:prstGeom>
          <a:gradFill>
            <a:gsLst>
              <a:gs pos="0">
                <a:srgbClr val="4472C3">
                  <a:alpha val="81960"/>
                </a:srgbClr>
              </a:gs>
              <a:gs pos="25000">
                <a:srgbClr val="4472C4">
                  <a:alpha val="60000"/>
                </a:srgbClr>
              </a:gs>
              <a:gs pos="94000">
                <a:srgbClr val="AEABAB"/>
              </a:gs>
              <a:gs pos="100000">
                <a:srgbClr val="AEABAB"/>
              </a:gs>
            </a:gsLst>
            <a:lin ang="4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 txBox="1">
            <a:spLocks noGrp="1"/>
          </p:cNvSpPr>
          <p:nvPr>
            <p:ph type="title"/>
          </p:nvPr>
        </p:nvSpPr>
        <p:spPr>
          <a:xfrm>
            <a:off x="180975" y="4467226"/>
            <a:ext cx="7100447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Calibri"/>
              <a:buNone/>
            </a:pPr>
            <a:r>
              <a:rPr lang="en-US" sz="4900">
                <a:solidFill>
                  <a:srgbClr val="000000"/>
                </a:solidFill>
              </a:rPr>
              <a:t>احضروا معكم: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( (فراشي ، ألوان مائية ، ورق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23" name="Google Shape;123;p17"/>
          <p:cNvSpPr/>
          <p:nvPr/>
        </p:nvSpPr>
        <p:spPr>
          <a:xfrm>
            <a:off x="-684" y="2"/>
            <a:ext cx="3799103" cy="3822917"/>
          </a:xfrm>
          <a:custGeom>
            <a:avLst/>
            <a:gdLst/>
            <a:ahLst/>
            <a:cxnLst/>
            <a:rect l="l" t="t" r="r" b="b"/>
            <a:pathLst>
              <a:path w="3799103" h="3822917" extrusionOk="0">
                <a:moveTo>
                  <a:pt x="370922" y="0"/>
                </a:moveTo>
                <a:lnTo>
                  <a:pt x="2961741" y="0"/>
                </a:lnTo>
                <a:lnTo>
                  <a:pt x="3023310" y="46041"/>
                </a:lnTo>
                <a:cubicBezTo>
                  <a:pt x="3497106" y="437052"/>
                  <a:pt x="3799103" y="1028796"/>
                  <a:pt x="3799103" y="1691074"/>
                </a:cubicBezTo>
                <a:cubicBezTo>
                  <a:pt x="3799103" y="2868458"/>
                  <a:pt x="2844644" y="3822917"/>
                  <a:pt x="1667260" y="3822917"/>
                </a:cubicBezTo>
                <a:cubicBezTo>
                  <a:pt x="1004982" y="3822917"/>
                  <a:pt x="413238" y="3520920"/>
                  <a:pt x="22227" y="3047124"/>
                </a:cubicBezTo>
                <a:lnTo>
                  <a:pt x="0" y="3017401"/>
                </a:lnTo>
                <a:lnTo>
                  <a:pt x="0" y="364747"/>
                </a:lnTo>
                <a:lnTo>
                  <a:pt x="22227" y="335024"/>
                </a:lnTo>
                <a:cubicBezTo>
                  <a:pt x="119980" y="216575"/>
                  <a:pt x="230278" y="108864"/>
                  <a:pt x="351088" y="1392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17" descr="A picture containing building, indoor, table, sitt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5417" y="473280"/>
            <a:ext cx="2263233" cy="276004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7"/>
          <p:cNvSpPr/>
          <p:nvPr/>
        </p:nvSpPr>
        <p:spPr>
          <a:xfrm>
            <a:off x="7881589" y="2057400"/>
            <a:ext cx="4310411" cy="4800600"/>
          </a:xfrm>
          <a:custGeom>
            <a:avLst/>
            <a:gdLst/>
            <a:ahLst/>
            <a:cxnLst/>
            <a:rect l="l" t="t" r="r" b="b"/>
            <a:pathLst>
              <a:path w="4180773" h="4656219" extrusionOk="0">
                <a:moveTo>
                  <a:pt x="2631284" y="0"/>
                </a:moveTo>
                <a:cubicBezTo>
                  <a:pt x="3176241" y="0"/>
                  <a:pt x="3682504" y="165666"/>
                  <a:pt x="4102460" y="449382"/>
                </a:cubicBezTo>
                <a:lnTo>
                  <a:pt x="4180773" y="507944"/>
                </a:lnTo>
                <a:lnTo>
                  <a:pt x="4180773" y="4656219"/>
                </a:lnTo>
                <a:lnTo>
                  <a:pt x="951501" y="4656219"/>
                </a:lnTo>
                <a:lnTo>
                  <a:pt x="770685" y="4491883"/>
                </a:lnTo>
                <a:cubicBezTo>
                  <a:pt x="294517" y="4015714"/>
                  <a:pt x="0" y="3357893"/>
                  <a:pt x="0" y="2631284"/>
                </a:cubicBezTo>
                <a:cubicBezTo>
                  <a:pt x="0" y="1178066"/>
                  <a:pt x="1178066" y="0"/>
                  <a:pt x="2631284" y="0"/>
                </a:cubicBezTo>
                <a:close/>
              </a:path>
            </a:pathLst>
          </a:custGeom>
          <a:solidFill>
            <a:srgbClr val="FFFFFF"/>
          </a:solidFill>
          <a:ln w="12700" cap="flat" cmpd="sng">
            <a:solidFill>
              <a:srgbClr val="B3C6E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7"/>
          <p:cNvSpPr/>
          <p:nvPr/>
        </p:nvSpPr>
        <p:spPr>
          <a:xfrm>
            <a:off x="4497624" y="0"/>
            <a:ext cx="3383280" cy="2942512"/>
          </a:xfrm>
          <a:custGeom>
            <a:avLst/>
            <a:gdLst/>
            <a:ahLst/>
            <a:cxnLst/>
            <a:rect l="l" t="t" r="r" b="b"/>
            <a:pathLst>
              <a:path w="3383280" h="2942512" extrusionOk="0">
                <a:moveTo>
                  <a:pt x="555657" y="0"/>
                </a:moveTo>
                <a:lnTo>
                  <a:pt x="2827623" y="0"/>
                </a:lnTo>
                <a:lnTo>
                  <a:pt x="2887810" y="54702"/>
                </a:lnTo>
                <a:cubicBezTo>
                  <a:pt x="3193937" y="360829"/>
                  <a:pt x="3383280" y="783739"/>
                  <a:pt x="3383280" y="1250872"/>
                </a:cubicBezTo>
                <a:cubicBezTo>
                  <a:pt x="3383280" y="2185139"/>
                  <a:pt x="2625907" y="2942512"/>
                  <a:pt x="1691640" y="2942512"/>
                </a:cubicBezTo>
                <a:cubicBezTo>
                  <a:pt x="757373" y="2942512"/>
                  <a:pt x="0" y="2185139"/>
                  <a:pt x="0" y="1250872"/>
                </a:cubicBezTo>
                <a:cubicBezTo>
                  <a:pt x="0" y="783739"/>
                  <a:pt x="189344" y="360829"/>
                  <a:pt x="495470" y="54702"/>
                </a:cubicBezTo>
                <a:close/>
              </a:path>
            </a:pathLst>
          </a:custGeom>
          <a:solidFill>
            <a:srgbClr val="FFFFFF"/>
          </a:solidFill>
          <a:ln w="12700" cap="flat" cmpd="sng">
            <a:solidFill>
              <a:srgbClr val="B3C6E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17" descr="A close up of a devic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97104" y="388314"/>
            <a:ext cx="2184318" cy="1893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 descr="A picture containing implement, stationar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93692" y="3154893"/>
            <a:ext cx="3217333" cy="3217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98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125" y="835573"/>
            <a:ext cx="7273234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dirty="0">
                <a:hlinkClick r:id="rId2"/>
              </a:rPr>
              <a:t>https://www.youtube.com/watch?v=BZAVYVh-qU4</a:t>
            </a:r>
            <a:endParaRPr lang="en-US" sz="8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718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>
            <a:spLocks noGrp="1"/>
          </p:cNvSpPr>
          <p:nvPr>
            <p:ph type="title"/>
          </p:nvPr>
        </p:nvSpPr>
        <p:spPr>
          <a:xfrm>
            <a:off x="7940306" y="1414781"/>
            <a:ext cx="3601719" cy="3793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alibri"/>
              <a:buNone/>
            </a:pPr>
            <a:r>
              <a:rPr lang="en-US" sz="7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ظهر لون جديد </a:t>
            </a:r>
            <a:br>
              <a:rPr lang="en-US" sz="7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7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ما هواللون</a:t>
            </a:r>
            <a:r>
              <a:rPr lang="en-US" sz="7200"/>
              <a:t>؟؟</a:t>
            </a:r>
            <a:endParaRPr sz="7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0"/>
          <p:cNvSpPr/>
          <p:nvPr/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0"/>
          <p:cNvSpPr/>
          <p:nvPr/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7560"/>
          <a:stretch/>
        </p:blipFill>
        <p:spPr>
          <a:xfrm>
            <a:off x="649976" y="640091"/>
            <a:ext cx="6266120" cy="5577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1"/>
          <p:cNvSpPr txBox="1">
            <a:spLocks noGrp="1"/>
          </p:cNvSpPr>
          <p:nvPr>
            <p:ph type="title"/>
          </p:nvPr>
        </p:nvSpPr>
        <p:spPr>
          <a:xfrm>
            <a:off x="8174735" y="640081"/>
            <a:ext cx="3377183" cy="3708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alibri"/>
              <a:buNone/>
            </a:pPr>
            <a:r>
              <a:rPr lang="en-US" sz="7200"/>
              <a:t>انه اللون البنفسجي </a:t>
            </a:r>
            <a:endParaRPr/>
          </a:p>
        </p:txBody>
      </p:sp>
      <p:pic>
        <p:nvPicPr>
          <p:cNvPr id="160" name="Google Shape;160;p21" descr="A picture containing stag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8536" r="2" b="8613"/>
          <a:stretch/>
        </p:blipFill>
        <p:spPr>
          <a:xfrm>
            <a:off x="20" y="10"/>
            <a:ext cx="7534636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2"/>
          <p:cNvSpPr txBox="1"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US" sz="4800"/>
              <a:t>اللون البنفسجي هو مزيج من اللونين الأزرق والأحمر معا</a:t>
            </a:r>
            <a:endParaRPr sz="4800"/>
          </a:p>
        </p:txBody>
      </p:sp>
      <p:sp>
        <p:nvSpPr>
          <p:cNvPr id="166" name="Google Shape;166;p22"/>
          <p:cNvSpPr/>
          <p:nvPr/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2"/>
          <p:cNvSpPr/>
          <p:nvPr/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22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-1634" r="352" b="-1"/>
          <a:stretch/>
        </p:blipFill>
        <p:spPr>
          <a:xfrm>
            <a:off x="919542" y="1752938"/>
            <a:ext cx="5726986" cy="3056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28345" y="0"/>
            <a:ext cx="67791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6600" dirty="0"/>
              <a:t>درجات لون البنفسجي </a:t>
            </a:r>
            <a:endParaRPr lang="en-US" sz="6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817" y="1371124"/>
            <a:ext cx="8839966" cy="548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55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64</Words>
  <Application>Microsoft Office PowerPoint</Application>
  <PresentationFormat>Widescreen</PresentationFormat>
  <Paragraphs>24</Paragraphs>
  <Slides>24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اليوم سنتعلم عن لون جديد  </vt:lpstr>
      <vt:lpstr>هيا نكتشف معا اللون الجديد </vt:lpstr>
      <vt:lpstr>احضروا معكم:  ( (فراشي ، ألوان مائية ، ورق</vt:lpstr>
      <vt:lpstr>PowerPoint Presentation</vt:lpstr>
      <vt:lpstr>ظهر لون جديد  ما هواللون؟؟</vt:lpstr>
      <vt:lpstr>انه اللون البنفسجي </vt:lpstr>
      <vt:lpstr>اللون البنفسجي هو مزيج من اللونين الأزرق والأحمر معا</vt:lpstr>
      <vt:lpstr>PowerPoint Presentation</vt:lpstr>
      <vt:lpstr>لنتعرف على أشياء حقيقية لونها بنفسجي </vt:lpstr>
      <vt:lpstr>داخل قوس قزح </vt:lpstr>
      <vt:lpstr>الباذنجان </vt:lpstr>
      <vt:lpstr>التين</vt:lpstr>
      <vt:lpstr>الملفوف</vt:lpstr>
      <vt:lpstr>البصل </vt:lpstr>
      <vt:lpstr>الخوخ </vt:lpstr>
      <vt:lpstr>العنب</vt:lpstr>
      <vt:lpstr>زهرة السوسنة السوداء</vt:lpstr>
      <vt:lpstr>زهرة  اللافندر</vt:lpstr>
      <vt:lpstr>الفراشة</vt:lpstr>
      <vt:lpstr>السمكة </vt:lpstr>
      <vt:lpstr>العصفور </vt:lpstr>
      <vt:lpstr>التوت </vt:lpstr>
      <vt:lpstr>الأزهار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اليوم سنتعلم عن لون جديد  </dc:title>
  <cp:lastModifiedBy>Guest User</cp:lastModifiedBy>
  <cp:revision>6</cp:revision>
  <dcterms:modified xsi:type="dcterms:W3CDTF">2024-04-29T15:56:05Z</dcterms:modified>
</cp:coreProperties>
</file>