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8" r:id="rId6"/>
    <p:sldId id="305" r:id="rId7"/>
    <p:sldId id="299" r:id="rId8"/>
    <p:sldId id="295" r:id="rId9"/>
    <p:sldId id="312" r:id="rId10"/>
    <p:sldId id="294" r:id="rId11"/>
    <p:sldId id="302" r:id="rId12"/>
    <p:sldId id="314" r:id="rId13"/>
    <p:sldId id="300" r:id="rId14"/>
    <p:sldId id="296" r:id="rId15"/>
    <p:sldId id="301" r:id="rId16"/>
    <p:sldId id="313" r:id="rId17"/>
    <p:sldId id="303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ف  فـ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</a:t>
            </a:r>
            <a:r>
              <a:rPr lang="ar-JO" sz="15000" b="1" dirty="0">
                <a:solidFill>
                  <a:srgbClr val="FF0000"/>
                </a:solidFill>
              </a:rPr>
              <a:t>َـ</a:t>
            </a:r>
            <a:r>
              <a:rPr lang="ar-JO" sz="15000" b="1" dirty="0">
                <a:solidFill>
                  <a:schemeClr val="tx1"/>
                </a:solidFill>
              </a:rPr>
              <a:t>راشـة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F01E-8C62-45B7-A973-ADFC5E7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79" y="276577"/>
            <a:ext cx="742808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راولـة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7A030-A701-42EF-8CB8-AA9FB35D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26" y="0"/>
            <a:ext cx="6547084" cy="46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رس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8D3EC-D8F4-4163-BBC5-A9DBA9D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03" y="243382"/>
            <a:ext cx="77419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سـتـان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DC962-962D-4590-AD8A-D5FE4E18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0"/>
            <a:ext cx="6683175" cy="45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رشـاة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02D4-B63C-4862-9856-A6A0BE5B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42" y="275105"/>
            <a:ext cx="7270768" cy="40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C4EE1-D91D-4F34-BF67-62DFEEC4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81" y="425609"/>
            <a:ext cx="9765884" cy="4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طـر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D247A-2FC8-4872-A08B-5B559F59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5" y="356883"/>
            <a:ext cx="7610122" cy="44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لـ</a:t>
            </a:r>
            <a:r>
              <a:rPr lang="ar-JO" sz="15000" b="1" dirty="0">
                <a:solidFill>
                  <a:srgbClr val="FF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9D1D1-BC64-4983-A24F-7817DFB4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92" y="218077"/>
            <a:ext cx="7660216" cy="4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نـجـان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F78F4-4E6A-4112-8902-D4B56809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43867"/>
            <a:ext cx="6426372" cy="4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/>
              <a:t>فِ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الفاء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فـا</a:t>
            </a:r>
            <a:r>
              <a:rPr lang="ar-JO" sz="15000" b="1" dirty="0">
                <a:solidFill>
                  <a:schemeClr val="tx1"/>
                </a:solidFill>
              </a:rPr>
              <a:t>كـهـة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70865-0E59-493F-9C84-9F375014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72" y="356692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أر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AFEA5-8E1F-4200-A6E2-5BBBA658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91"/>
          <a:stretch/>
        </p:blipFill>
        <p:spPr>
          <a:xfrm>
            <a:off x="2965749" y="369644"/>
            <a:ext cx="6550783" cy="40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فـو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04B69-2F34-4DF0-B088-E95448EF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59" y="143866"/>
            <a:ext cx="6000750" cy="434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F3F69-4825-4793-AD79-7CC5C72C7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11" r="16459"/>
          <a:stretch/>
        </p:blipFill>
        <p:spPr>
          <a:xfrm>
            <a:off x="915811" y="863410"/>
            <a:ext cx="5261967" cy="3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فـيـ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A02D4-2A1D-47BE-BD1F-3A1DBFE8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04" y="171450"/>
            <a:ext cx="7533392" cy="42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م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3355B-AA2B-4F21-9BA6-1755F8022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0"/>
          <a:stretch/>
        </p:blipFill>
        <p:spPr>
          <a:xfrm>
            <a:off x="2366980" y="687914"/>
            <a:ext cx="8043687" cy="3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20</cp:revision>
  <dcterms:created xsi:type="dcterms:W3CDTF">2020-07-01T19:07:01Z</dcterms:created>
  <dcterms:modified xsi:type="dcterms:W3CDTF">2023-12-16T03:27:07Z</dcterms:modified>
</cp:coreProperties>
</file>