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283" r:id="rId29"/>
    <p:sldId id="285" r:id="rId30"/>
    <p:sldId id="286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74CB0-F41E-4947-80EE-DDB71EA9ADE1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8CB6A-1138-4547-8E8C-BE48F4B18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498080" cy="3124200"/>
          </a:xfrm>
        </p:spPr>
        <p:txBody>
          <a:bodyPr>
            <a:normAutofit/>
          </a:bodyPr>
          <a:lstStyle/>
          <a:p>
            <a:pPr algn="ctr"/>
            <a:r>
              <a:rPr lang="ar-JO" sz="9600" b="1" dirty="0"/>
              <a:t>مهنة الطباخ </a:t>
            </a:r>
            <a:endParaRPr lang="en-US" sz="9600" b="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مهنة الطباخ\The-Food-Lab-Chapter-02.02-Pasta-147-thumb-1500xauto-4270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قالب الحلوى (الكيك)</a:t>
            </a:r>
            <a:endParaRPr lang="en-US" b="1" dirty="0"/>
          </a:p>
        </p:txBody>
      </p:sp>
      <p:pic>
        <p:nvPicPr>
          <p:cNvPr id="9218" name="Picture 2" descr="C:\Documents and Settings\Toshiba\Desktop\مهنة الطباخ\KCMCHB7_MA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066800"/>
            <a:ext cx="3753612" cy="5562600"/>
          </a:xfrm>
          <a:prstGeom prst="rect">
            <a:avLst/>
          </a:prstGeom>
          <a:noFill/>
        </p:spPr>
      </p:pic>
      <p:pic>
        <p:nvPicPr>
          <p:cNvPr id="9219" name="Picture 3" descr="C:\Documents and Settings\Toshiba\Desktop\مهنة الطباخ\KCMCHB18_MA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029200" y="1219200"/>
            <a:ext cx="3733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Toshiba\Desktop\مهنة الطباخ\14-muffins-cooke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28600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/>
              <a:t>ملاعق و مغارف مصنوعه من الخشب أو المعدن</a:t>
            </a:r>
            <a:endParaRPr lang="en-US" b="1" dirty="0"/>
          </a:p>
        </p:txBody>
      </p:sp>
      <p:pic>
        <p:nvPicPr>
          <p:cNvPr id="11266" name="Picture 2" descr="C:\Documents and Settings\Toshiba\Desktop\مهنة الطباخ\51gJw2L+pr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371600"/>
            <a:ext cx="4114800" cy="5257800"/>
          </a:xfrm>
          <a:prstGeom prst="rect">
            <a:avLst/>
          </a:prstGeom>
          <a:noFill/>
        </p:spPr>
      </p:pic>
      <p:pic>
        <p:nvPicPr>
          <p:cNvPr id="11267" name="Picture 3" descr="C:\Documents and Settings\Toshiba\Desktop\مهنة الطباخ\cooking-utensils-syu026-700x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05400" y="1371600"/>
            <a:ext cx="3733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السكين الخاص بتقطيع الطعام</a:t>
            </a:r>
            <a:endParaRPr lang="en-US" b="1" dirty="0"/>
          </a:p>
        </p:txBody>
      </p:sp>
      <p:pic>
        <p:nvPicPr>
          <p:cNvPr id="12290" name="Picture 2" descr="C:\Documents and Settings\Toshiba\Desktop\مهنة الطباخ\-Faca-de-cozinha-ajustada-jogo-ferramentas-da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371600"/>
            <a:ext cx="845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ar-JO" b="1" dirty="0"/>
              <a:t>الخفاقة</a:t>
            </a:r>
            <a:endParaRPr lang="en-US" b="1" dirty="0"/>
          </a:p>
        </p:txBody>
      </p:sp>
      <p:pic>
        <p:nvPicPr>
          <p:cNvPr id="13314" name="Picture 2" descr="C:\Documents and Settings\Toshiba\Desktop\مهنة الطباخ\UoDKfx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295400"/>
            <a:ext cx="845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oshiba\Desktop\مهنة الطباخ\depositphotos_5415398-Professional-chef-hands-with-kitche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لوح التقطيع</a:t>
            </a:r>
            <a:endParaRPr lang="en-US" b="1" dirty="0"/>
          </a:p>
        </p:txBody>
      </p:sp>
      <p:pic>
        <p:nvPicPr>
          <p:cNvPr id="15362" name="Picture 2" descr="C:\Documents and Settings\Toshiba\Desktop\مهنة الطباخ\6292552-Kitchen-utensils-chopping-board-and-knife-isolated-on-a-white-background-Stock-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295400"/>
            <a:ext cx="8229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Toshiba\Desktop\مهنة الطباخ\chef-cutting-pepper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ar-JO" b="1" dirty="0"/>
              <a:t>مرق العجين</a:t>
            </a:r>
            <a:endParaRPr lang="en-US" b="1" dirty="0"/>
          </a:p>
        </p:txBody>
      </p:sp>
      <p:pic>
        <p:nvPicPr>
          <p:cNvPr id="18434" name="Picture 2" descr="C:\Documents and Settings\Toshiba\Desktop\مهنة الطباخ\BRWN1310G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295400"/>
            <a:ext cx="8305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مهنة الطباخ\7326465-female-chef-presenting-food-in-kitchen-Stock-Photo-chef-woman-cooking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810000" cy="6324600"/>
          </a:xfrm>
          <a:prstGeom prst="rect">
            <a:avLst/>
          </a:prstGeom>
          <a:noFill/>
        </p:spPr>
      </p:pic>
      <p:pic>
        <p:nvPicPr>
          <p:cNvPr id="1027" name="Picture 3" descr="C:\Documents and Settings\Toshiba\Desktop\مهنة الطباخ\10-01(502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04800"/>
            <a:ext cx="4038600" cy="624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oshiba\Desktop\مهنة الطباخ\rolling-out-dough_zkjgg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81000" y="304800"/>
            <a:ext cx="84582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ar-JO" b="1" dirty="0"/>
              <a:t>الملاعق و الشوك و السكاكين</a:t>
            </a:r>
            <a:endParaRPr lang="en-US" b="1" dirty="0"/>
          </a:p>
        </p:txBody>
      </p:sp>
      <p:pic>
        <p:nvPicPr>
          <p:cNvPr id="20482" name="Picture 2" descr="C:\Documents and Settings\Toshiba\Desktop\مهنة الطباخ\lbg-700-mp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2192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ar-JO" b="1" dirty="0"/>
              <a:t>المبرشه</a:t>
            </a:r>
            <a:endParaRPr lang="en-US" b="1" dirty="0"/>
          </a:p>
        </p:txBody>
      </p:sp>
      <p:pic>
        <p:nvPicPr>
          <p:cNvPr id="21506" name="Picture 2" descr="C:\Documents and Settings\Toshiba\Desktop\مهنة الطباخ\New-Creative-Kitchen-Multifunction-font-b-Grater-b-font-Stainless-Steel-Shredder-Six-Sides-Upright-Vegetab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2954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ميزان خاص بتوزين الأطعمة</a:t>
            </a:r>
            <a:endParaRPr lang="en-US" b="1" dirty="0"/>
          </a:p>
        </p:txBody>
      </p:sp>
      <p:pic>
        <p:nvPicPr>
          <p:cNvPr id="22530" name="Picture 2" descr="C:\Documents and Settings\Toshiba\Desktop\مهنة الطباخ\Scal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295400"/>
            <a:ext cx="8382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الفرن</a:t>
            </a:r>
            <a:endParaRPr lang="en-US" b="1" dirty="0"/>
          </a:p>
        </p:txBody>
      </p:sp>
      <p:pic>
        <p:nvPicPr>
          <p:cNvPr id="23554" name="Picture 2" descr="C:\Documents and Settings\Toshiba\Desktop\مهنة الطباخ\BekoOven_Rr01.jpg423986ed-6207-425e-84a0-98b72d29a3e9Origin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371600"/>
            <a:ext cx="4114800" cy="5181600"/>
          </a:xfrm>
          <a:prstGeom prst="rect">
            <a:avLst/>
          </a:prstGeom>
          <a:noFill/>
        </p:spPr>
      </p:pic>
      <p:pic>
        <p:nvPicPr>
          <p:cNvPr id="23555" name="Picture 3" descr="C:\Documents and Settings\Toshiba\Desktop\مهنة الطباخ\6554156-Chef-roasting-vegetables-on-a-gas-stove-Stock-Photo-cook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86300" y="1371600"/>
            <a:ext cx="41529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الثلاجة لحفظ الطعام</a:t>
            </a:r>
            <a:endParaRPr lang="en-US" b="1" dirty="0"/>
          </a:p>
        </p:txBody>
      </p:sp>
      <p:pic>
        <p:nvPicPr>
          <p:cNvPr id="25602" name="Picture 2" descr="C:\Documents and Settings\Toshiba\Desktop\مهنة الطباخ\refrigerato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85800" y="1524000"/>
            <a:ext cx="7696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b="1" dirty="0"/>
              <a:t>يحتاج الطباخ للعديد من الأطعمه و البهارات</a:t>
            </a:r>
            <a:endParaRPr lang="en-US" b="1" dirty="0"/>
          </a:p>
        </p:txBody>
      </p:sp>
      <p:pic>
        <p:nvPicPr>
          <p:cNvPr id="24578" name="Picture 2" descr="C:\Documents and Settings\Toshiba\Desktop\مهنة الطباخ\assortment-pepper-salt-spices-fresh-vegetables-horizontal-701719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b="1" dirty="0"/>
              <a:t>لاحظ ملابس الطباخ</a:t>
            </a:r>
            <a:endParaRPr lang="en-US" b="1" dirty="0"/>
          </a:p>
        </p:txBody>
      </p:sp>
      <p:pic>
        <p:nvPicPr>
          <p:cNvPr id="26626" name="Picture 2" descr="C:\Documents and Settings\Toshiba\Desktop\مهنة الطباخ\set-chef-uniform-shirt-hat-299046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371600"/>
            <a:ext cx="7010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JO" b="1" dirty="0"/>
              <a:t>لو كنت طباخاً..ما هو أكثر شيئ تحب أن تطهوه؟؟</a:t>
            </a:r>
            <a:endParaRPr lang="en-US" b="1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09A1F-E17C-481F-8E4D-F56207AF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أي من هذه المهن هي مهنة الطباخ؟</a:t>
            </a:r>
            <a:endParaRPr lang="en-US" b="1" dirty="0"/>
          </a:p>
        </p:txBody>
      </p:sp>
      <p:pic>
        <p:nvPicPr>
          <p:cNvPr id="2050" name="Picture 2" descr="Skilled Carpenters, Carpenter's Helpers and Labourers - Squamish Personnel  Solutions">
            <a:extLst>
              <a:ext uri="{FF2B5EF4-FFF2-40B4-BE49-F238E27FC236}">
                <a16:creationId xmlns:a16="http://schemas.microsoft.com/office/drawing/2014/main" id="{88AACB0E-0647-424B-BA88-A6B78C5F0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9"/>
            <a:ext cx="2286000" cy="5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's in a title? When it comes to 'Doctor,' more than you might think">
            <a:extLst>
              <a:ext uri="{FF2B5EF4-FFF2-40B4-BE49-F238E27FC236}">
                <a16:creationId xmlns:a16="http://schemas.microsoft.com/office/drawing/2014/main" id="{EED3090F-A7A7-4A6D-B8AE-CBDF580B0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5711"/>
            <a:ext cx="2209800" cy="50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 Things to Look for When Hiring a Chef - Anytime Chefs">
            <a:extLst>
              <a:ext uri="{FF2B5EF4-FFF2-40B4-BE49-F238E27FC236}">
                <a16:creationId xmlns:a16="http://schemas.microsoft.com/office/drawing/2014/main" id="{821E82A8-0198-4919-AFB5-38C4040B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7639"/>
            <a:ext cx="2895600" cy="50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3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مهنة الطباخ\chef-tools-and-equipment-l-2ac41f147c758f9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AECD-3C1F-4E30-B5DA-B84B97AF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واحدة من هذه الأدوات يستخدمها الطباخ</a:t>
            </a:r>
            <a:endParaRPr lang="en-US" b="1" dirty="0"/>
          </a:p>
        </p:txBody>
      </p:sp>
      <p:pic>
        <p:nvPicPr>
          <p:cNvPr id="3074" name="Picture 2" descr="These Are The Baking Tools That Pastry Chefs Really Use | HuffPost Life">
            <a:extLst>
              <a:ext uri="{FF2B5EF4-FFF2-40B4-BE49-F238E27FC236}">
                <a16:creationId xmlns:a16="http://schemas.microsoft.com/office/drawing/2014/main" id="{7E3C60AF-E4E6-4968-BA81-8555A135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4419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hoto | Of medicine, medical supplies placed with doctor tools on a  blue .">
            <a:extLst>
              <a:ext uri="{FF2B5EF4-FFF2-40B4-BE49-F238E27FC236}">
                <a16:creationId xmlns:a16="http://schemas.microsoft.com/office/drawing/2014/main" id="{44EFC72F-061C-441F-888A-1621AF39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267201" cy="24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sonry Paints or Masonary Paints? Which is correct? | Never Paint Again">
            <a:extLst>
              <a:ext uri="{FF2B5EF4-FFF2-40B4-BE49-F238E27FC236}">
                <a16:creationId xmlns:a16="http://schemas.microsoft.com/office/drawing/2014/main" id="{D5827ABD-7763-42F7-8A99-1E7AFDC4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3276600" cy="40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093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7A13A-40B3-4F24-A417-8CB2C4DB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أي من هذه الأدوات لا يستخدمها الطباخ؟</a:t>
            </a:r>
            <a:endParaRPr lang="en-US" b="1" dirty="0"/>
          </a:p>
        </p:txBody>
      </p:sp>
      <p:pic>
        <p:nvPicPr>
          <p:cNvPr id="1026" name="Picture 2" descr="40 Woodworking Tools Every Woodworker &amp; Carpenter Should Have">
            <a:extLst>
              <a:ext uri="{FF2B5EF4-FFF2-40B4-BE49-F238E27FC236}">
                <a16:creationId xmlns:a16="http://schemas.microsoft.com/office/drawing/2014/main" id="{8F8F14C2-779C-4CB2-A3C3-7675FE78A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17638"/>
            <a:ext cx="1905000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com: Healthy Cooking Utensils Set, Tmkit Wooden Cooking Tools and  storage wooden barrel- Natural Nonstick Hard Wood Spatula and Spoons -  Durable Eco-friendly and Safe Kitchen Cooking spoon (set of 5): Kitchen">
            <a:extLst>
              <a:ext uri="{FF2B5EF4-FFF2-40B4-BE49-F238E27FC236}">
                <a16:creationId xmlns:a16="http://schemas.microsoft.com/office/drawing/2014/main" id="{836FB818-0510-4128-95FD-76FFF9C1B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7638"/>
            <a:ext cx="1981199" cy="49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ds Cooking Utensils | Pottery Barn Kids">
            <a:extLst>
              <a:ext uri="{FF2B5EF4-FFF2-40B4-BE49-F238E27FC236}">
                <a16:creationId xmlns:a16="http://schemas.microsoft.com/office/drawing/2014/main" id="{D6B7A333-3CC5-4676-8A27-1292F315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17638"/>
            <a:ext cx="2651960" cy="49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60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مهنة الطباخ\Kitchen-Basics-Coll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مهنة الطباخ\488f429ab728e285cefce51783b9200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3124200"/>
          </a:xfrm>
        </p:spPr>
        <p:txBody>
          <a:bodyPr>
            <a:normAutofit/>
          </a:bodyPr>
          <a:lstStyle/>
          <a:p>
            <a:pPr algn="ctr"/>
            <a:r>
              <a:rPr lang="ar-JO" b="1" dirty="0"/>
              <a:t>يستخدم الطباخ العديد من الأدوات في عمله...هل تعرفون ما هي ؟؟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الطناجر و المقالي</a:t>
            </a:r>
            <a:endParaRPr lang="en-US" b="1" dirty="0"/>
          </a:p>
        </p:txBody>
      </p:sp>
      <p:pic>
        <p:nvPicPr>
          <p:cNvPr id="5122" name="Picture 2" descr="C:\Documents and Settings\Toshiba\Desktop\مهنة الطباخ\41HXHC4MPD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1219201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oshiba\Desktop\مهنة الطباخ\2011-03-25-Allclad12quartPot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81000" y="457200"/>
            <a:ext cx="3581400" cy="6172200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مهنة الطباخ\2D274905752739-best-kitchen-gadgets-lodge-pan.today-inline-larg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4648200" y="838200"/>
            <a:ext cx="419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ctr"/>
            <a:r>
              <a:rPr lang="ar-JO" b="1" dirty="0"/>
              <a:t>الصينية </a:t>
            </a:r>
            <a:endParaRPr lang="en-US" b="1" dirty="0"/>
          </a:p>
        </p:txBody>
      </p:sp>
      <p:pic>
        <p:nvPicPr>
          <p:cNvPr id="7170" name="Picture 2" descr="C:\Documents and Settings\Toshiba\Desktop\مهنة الطباخ\ROASTING-TRA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1143000"/>
            <a:ext cx="8382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99</Words>
  <Application>Microsoft Office PowerPoint</Application>
  <PresentationFormat>On-screen Show (4:3)</PresentationFormat>
  <Paragraphs>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 Theme</vt:lpstr>
      <vt:lpstr>مهنة الطباخ </vt:lpstr>
      <vt:lpstr>PowerPoint Presentation</vt:lpstr>
      <vt:lpstr>PowerPoint Presentation</vt:lpstr>
      <vt:lpstr>PowerPoint Presentation</vt:lpstr>
      <vt:lpstr>PowerPoint Presentation</vt:lpstr>
      <vt:lpstr>يستخدم الطباخ العديد من الأدوات في عمله...هل تعرفون ما هي ؟؟</vt:lpstr>
      <vt:lpstr>الطناجر و المقالي</vt:lpstr>
      <vt:lpstr>PowerPoint Presentation</vt:lpstr>
      <vt:lpstr>الصينية </vt:lpstr>
      <vt:lpstr>PowerPoint Presentation</vt:lpstr>
      <vt:lpstr>قالب الحلوى (الكيك)</vt:lpstr>
      <vt:lpstr>PowerPoint Presentation</vt:lpstr>
      <vt:lpstr>ملاعق و مغارف مصنوعه من الخشب أو المعدن</vt:lpstr>
      <vt:lpstr>السكين الخاص بتقطيع الطعام</vt:lpstr>
      <vt:lpstr>الخفاقة</vt:lpstr>
      <vt:lpstr>PowerPoint Presentation</vt:lpstr>
      <vt:lpstr>لوح التقطيع</vt:lpstr>
      <vt:lpstr>PowerPoint Presentation</vt:lpstr>
      <vt:lpstr>مرق العجين</vt:lpstr>
      <vt:lpstr>PowerPoint Presentation</vt:lpstr>
      <vt:lpstr>الملاعق و الشوك و السكاكين</vt:lpstr>
      <vt:lpstr>المبرشه</vt:lpstr>
      <vt:lpstr>ميزان خاص بتوزين الأطعمة</vt:lpstr>
      <vt:lpstr>الفرن</vt:lpstr>
      <vt:lpstr>الثلاجة لحفظ الطعام</vt:lpstr>
      <vt:lpstr>يحتاج الطباخ للعديد من الأطعمه و البهارات</vt:lpstr>
      <vt:lpstr>لاحظ ملابس الطباخ</vt:lpstr>
      <vt:lpstr>لو كنت طباخاً..ما هو أكثر شيئ تحب أن تطهوه؟؟</vt:lpstr>
      <vt:lpstr>أي من هذه المهن هي مهنة الطباخ؟</vt:lpstr>
      <vt:lpstr>واحدة من هذه الأدوات يستخدمها الطباخ</vt:lpstr>
      <vt:lpstr>أي من هذه الأدوات لا يستخدمها الطباخ؟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مهنة الطباخ</dc:title>
  <dc:creator>Toshiba</dc:creator>
  <cp:lastModifiedBy>L.Battikha</cp:lastModifiedBy>
  <cp:revision>12</cp:revision>
  <dcterms:created xsi:type="dcterms:W3CDTF">2016-07-23T00:39:11Z</dcterms:created>
  <dcterms:modified xsi:type="dcterms:W3CDTF">2023-12-17T20:54:22Z</dcterms:modified>
</cp:coreProperties>
</file>