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4" r:id="rId2"/>
    <p:sldId id="285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2" r:id="rId19"/>
    <p:sldId id="301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35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74CB0-F41E-4947-80EE-DDB71EA9ADE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CB6A-1138-4547-8E8C-BE48F4B18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74CB0-F41E-4947-80EE-DDB71EA9ADE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CB6A-1138-4547-8E8C-BE48F4B18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74CB0-F41E-4947-80EE-DDB71EA9ADE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CB6A-1138-4547-8E8C-BE48F4B18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74CB0-F41E-4947-80EE-DDB71EA9ADE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CB6A-1138-4547-8E8C-BE48F4B18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74CB0-F41E-4947-80EE-DDB71EA9ADE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CB6A-1138-4547-8E8C-BE48F4B18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74CB0-F41E-4947-80EE-DDB71EA9ADE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CB6A-1138-4547-8E8C-BE48F4B18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74CB0-F41E-4947-80EE-DDB71EA9ADE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CB6A-1138-4547-8E8C-BE48F4B18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74CB0-F41E-4947-80EE-DDB71EA9ADE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CB6A-1138-4547-8E8C-BE48F4B18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74CB0-F41E-4947-80EE-DDB71EA9ADE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CB6A-1138-4547-8E8C-BE48F4B18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74CB0-F41E-4947-80EE-DDB71EA9ADE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CB6A-1138-4547-8E8C-BE48F4B18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74CB0-F41E-4947-80EE-DDB71EA9ADE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8CB6A-1138-4547-8E8C-BE48F4B18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74CB0-F41E-4947-80EE-DDB71EA9ADE1}" type="datetimeFigureOut">
              <a:rPr lang="en-US" smtClean="0"/>
              <a:pPr/>
              <a:t>12/16/2023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8CB6A-1138-4547-8E8C-BE48F4B18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11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14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26.jpe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D7BE9C-6518-4D95-960C-01F4FC1FD134}"/>
              </a:ext>
            </a:extLst>
          </p:cNvPr>
          <p:cNvSpPr/>
          <p:nvPr/>
        </p:nvSpPr>
        <p:spPr>
          <a:xfrm>
            <a:off x="723900" y="1447800"/>
            <a:ext cx="7696200" cy="4343400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3800" dirty="0">
                <a:solidFill>
                  <a:schemeClr val="accent3">
                    <a:lumMod val="50000"/>
                  </a:schemeClr>
                </a:solidFill>
              </a:rPr>
              <a:t>مهنة الطباخ</a:t>
            </a:r>
            <a:r>
              <a:rPr lang="ar-JO" sz="13800" dirty="0"/>
              <a:t> 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904809136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5548E6-AA4D-430F-9693-FAC3324B0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0" y="304529"/>
            <a:ext cx="8535140" cy="624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35219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1143000" y="351693"/>
            <a:ext cx="6172200" cy="1295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3">
                    <a:lumMod val="50000"/>
                  </a:schemeClr>
                </a:solidFill>
              </a:rPr>
              <a:t>قالب الحلوى ( الكيك ) 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BAC0F0-78F8-4274-8A4C-D75FD43F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998787"/>
            <a:ext cx="4724400" cy="4507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6196A2-EFDA-4696-8A3B-1A0E20E8F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1998786"/>
            <a:ext cx="3886200" cy="451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76323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D650B8-F023-4F91-9A75-19B860A0C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09" y="228322"/>
            <a:ext cx="8461981" cy="64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97291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304800" y="189913"/>
            <a:ext cx="8534400" cy="1447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3">
                    <a:lumMod val="50000"/>
                  </a:schemeClr>
                </a:solidFill>
              </a:rPr>
              <a:t>ملاعق و مغارف مصنوعه من الخشب او المعدن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5101F1-F455-401E-A8B5-9D18B22C9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95" y="1735621"/>
            <a:ext cx="3996410" cy="51094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74B3E-FD8E-4158-ABC7-5B8674229E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68" b="8388"/>
          <a:stretch/>
        </p:blipFill>
        <p:spPr>
          <a:xfrm>
            <a:off x="4457256" y="1735621"/>
            <a:ext cx="4552950" cy="512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97329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304800" y="189913"/>
            <a:ext cx="8534400" cy="1447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3">
                    <a:lumMod val="50000"/>
                  </a:schemeClr>
                </a:solidFill>
              </a:rPr>
              <a:t>السكين الخاص بتقطيع الطعام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10530B-0645-4D7D-969D-624C5763C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27626"/>
            <a:ext cx="7848600" cy="487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93763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1828800" y="228600"/>
            <a:ext cx="5943600" cy="1066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3">
                    <a:lumMod val="50000"/>
                  </a:schemeClr>
                </a:solidFill>
              </a:rPr>
              <a:t>الخفاقة 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1CE120-C77E-49F4-A6BD-CF42C6698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09" y="1449096"/>
            <a:ext cx="8461981" cy="52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87621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AF74F2-6AB2-4DA7-8EE5-97B6C6CCB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04529"/>
            <a:ext cx="8382727" cy="624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74622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1828800" y="228600"/>
            <a:ext cx="5943600" cy="1066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3">
                    <a:lumMod val="50000"/>
                  </a:schemeClr>
                </a:solidFill>
              </a:rPr>
              <a:t>لوح التقطيع 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B64A97-E01F-4B1C-A2E2-E9DB7618D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1638300"/>
            <a:ext cx="71247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39492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8534A9-73EE-43B4-87F7-740F82C99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0" y="228322"/>
            <a:ext cx="8535140" cy="64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31101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1828800" y="228600"/>
            <a:ext cx="5943600" cy="1066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3">
                    <a:lumMod val="50000"/>
                  </a:schemeClr>
                </a:solidFill>
              </a:rPr>
              <a:t>مرق العجين  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CDD9B5-8D00-4CB2-800A-4CA6F2ADA7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840"/>
          <a:stretch/>
        </p:blipFill>
        <p:spPr>
          <a:xfrm>
            <a:off x="1201978" y="1553308"/>
            <a:ext cx="7256221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06177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88235F-BBEF-4CCC-9284-BADEF463E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81000"/>
            <a:ext cx="8610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41421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2D35B7-F381-4EB7-A842-56CAB0ADE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57" y="264902"/>
            <a:ext cx="8455885" cy="63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04887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685800" y="228600"/>
            <a:ext cx="8001000" cy="1295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3">
                    <a:lumMod val="50000"/>
                  </a:schemeClr>
                </a:solidFill>
              </a:rPr>
              <a:t>الملاعق والشوك والسكاكين  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A4AFB5-6CF9-4411-A602-7FCC601A8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600200"/>
            <a:ext cx="7620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71367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1981200" y="304800"/>
            <a:ext cx="5715000" cy="9906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3">
                    <a:lumMod val="50000"/>
                  </a:schemeClr>
                </a:solidFill>
              </a:rPr>
              <a:t>المبرشة  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FA583B-E2BD-4B72-A878-57C79CDC2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485207"/>
            <a:ext cx="8461981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61971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914400" y="328246"/>
            <a:ext cx="7734300" cy="1295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3">
                    <a:lumMod val="50000"/>
                  </a:schemeClr>
                </a:solidFill>
              </a:rPr>
              <a:t>ميزان خاص بتوزين الأطعمة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DA738-E8B3-419B-A400-7213CF73D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04999"/>
            <a:ext cx="8382727" cy="483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52463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2819400" y="171338"/>
            <a:ext cx="4381500" cy="104786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3">
                    <a:lumMod val="50000"/>
                  </a:schemeClr>
                </a:solidFill>
              </a:rPr>
              <a:t>الفرن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7F406D-4495-4F68-9649-1F3708C58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77650"/>
            <a:ext cx="4115157" cy="5182049"/>
          </a:xfrm>
          <a:prstGeom prst="rect">
            <a:avLst/>
          </a:prstGeom>
        </p:spPr>
      </p:pic>
      <p:pic>
        <p:nvPicPr>
          <p:cNvPr id="6" name="Picture 3" descr="C:\Documents and Settings\Toshiba\Desktop\مهنة الطباخ\6554156-Chef-roasting-vegetables-on-a-gas-stove-Stock-Photo-cooking.jpg">
            <a:extLst>
              <a:ext uri="{FF2B5EF4-FFF2-40B4-BE49-F238E27FC236}">
                <a16:creationId xmlns:a16="http://schemas.microsoft.com/office/drawing/2014/main" id="{BADB6898-C69A-4DB4-BC0C-70448FF92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748432" y="1441308"/>
            <a:ext cx="4152900" cy="518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3727830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1752600" y="171338"/>
            <a:ext cx="5448300" cy="104786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3">
                    <a:lumMod val="50000"/>
                  </a:schemeClr>
                </a:solidFill>
              </a:rPr>
              <a:t>ثلاجة لحفظ الطعام 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EBE842-60E8-4C3F-81D7-E3A8B52AB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57026"/>
            <a:ext cx="7693819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16474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838200" y="164214"/>
            <a:ext cx="7795124" cy="118511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4400" dirty="0">
                <a:solidFill>
                  <a:schemeClr val="accent3">
                    <a:lumMod val="50000"/>
                  </a:schemeClr>
                </a:solidFill>
              </a:rPr>
              <a:t>يحتاج الطباخ للعديد من الأطعمه و البهارات</a:t>
            </a:r>
            <a:endParaRPr lang="en-US" sz="4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B5BEDC-269D-4005-BF01-C133D5BE2C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47"/>
          <a:stretch/>
        </p:blipFill>
        <p:spPr>
          <a:xfrm>
            <a:off x="205875" y="1513542"/>
            <a:ext cx="8732249" cy="505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05950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1981200" y="152400"/>
            <a:ext cx="5737724" cy="118511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4400">
                <a:solidFill>
                  <a:schemeClr val="accent3">
                    <a:lumMod val="50000"/>
                  </a:schemeClr>
                </a:solidFill>
              </a:rPr>
              <a:t>لاحظ ملابس الطباخ</a:t>
            </a:r>
            <a:endParaRPr lang="en-US" sz="4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543571-5297-4267-9C29-F72DBBDA9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262" y="1659357"/>
            <a:ext cx="6705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99622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D7BE9C-6518-4D95-960C-01F4FC1FD134}"/>
              </a:ext>
            </a:extLst>
          </p:cNvPr>
          <p:cNvSpPr/>
          <p:nvPr/>
        </p:nvSpPr>
        <p:spPr>
          <a:xfrm>
            <a:off x="723900" y="609600"/>
            <a:ext cx="7696200" cy="5638800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dirty="0">
                <a:solidFill>
                  <a:schemeClr val="accent3">
                    <a:lumMod val="50000"/>
                  </a:schemeClr>
                </a:solidFill>
              </a:rPr>
              <a:t>لو كنت طباخاً..ما هو اكثر شيئ تحب أن تطهوه؟؟</a:t>
            </a:r>
            <a:endParaRPr lang="en-US" sz="199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6231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077BBC-A1ED-4114-84F7-51EBB439B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0" y="304800"/>
            <a:ext cx="8535140" cy="64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97430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5894D4-1831-47B6-B665-BC6871841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0" y="267950"/>
            <a:ext cx="8535140" cy="63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9884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1F65EF-75A9-44BC-93C4-80C70742E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04529"/>
            <a:ext cx="8382727" cy="624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24623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D7BE9C-6518-4D95-960C-01F4FC1FD134}"/>
              </a:ext>
            </a:extLst>
          </p:cNvPr>
          <p:cNvSpPr/>
          <p:nvPr/>
        </p:nvSpPr>
        <p:spPr>
          <a:xfrm>
            <a:off x="723900" y="1447800"/>
            <a:ext cx="7696200" cy="4343400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dirty="0">
                <a:solidFill>
                  <a:schemeClr val="accent3">
                    <a:lumMod val="50000"/>
                  </a:schemeClr>
                </a:solidFill>
              </a:rPr>
              <a:t>يستخدم الطباخ العديد من الأدوات في عمله...هل تعرفون ما هي ؟؟</a:t>
            </a:r>
            <a:endParaRPr lang="en-US" sz="88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865498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1828800" y="381000"/>
            <a:ext cx="5334000" cy="1295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3">
                    <a:lumMod val="50000"/>
                  </a:schemeClr>
                </a:solidFill>
              </a:rPr>
              <a:t>الطناجر والمقالي 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CCC501-2E82-47B2-B8BF-DC23F2E627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90" b="34422"/>
          <a:stretch/>
        </p:blipFill>
        <p:spPr>
          <a:xfrm>
            <a:off x="457200" y="2057400"/>
            <a:ext cx="832837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42697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5356CE-B91E-400C-BA52-ED728678B7DC}"/>
              </a:ext>
            </a:extLst>
          </p:cNvPr>
          <p:cNvSpPr/>
          <p:nvPr/>
        </p:nvSpPr>
        <p:spPr>
          <a:xfrm>
            <a:off x="1828800" y="381000"/>
            <a:ext cx="5334000" cy="1295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chemeClr val="accent3">
                    <a:lumMod val="50000"/>
                  </a:schemeClr>
                </a:solidFill>
              </a:rPr>
              <a:t>الصينية </a:t>
            </a:r>
            <a:endParaRPr lang="en-US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95508-8C97-4BFD-BD21-726F568B6E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00" b="21111"/>
          <a:stretch/>
        </p:blipFill>
        <p:spPr>
          <a:xfrm>
            <a:off x="165253" y="2239694"/>
            <a:ext cx="8813494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77991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1CCB1-4E6C-46E7-9FDE-69520F249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218840-ED5B-490F-BC3B-6C41C6F1E9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00" b="21111"/>
          <a:stretch/>
        </p:blipFill>
        <p:spPr>
          <a:xfrm>
            <a:off x="609600" y="1447800"/>
            <a:ext cx="8151962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32151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</TotalTime>
  <Words>74</Words>
  <Application>Microsoft Office PowerPoint</Application>
  <PresentationFormat>On-screen Show (4:3)</PresentationFormat>
  <Paragraphs>18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مهنة الطباخ</dc:title>
  <dc:creator>Toshiba</dc:creator>
  <cp:lastModifiedBy>sandra kopti</cp:lastModifiedBy>
  <cp:revision>15</cp:revision>
  <dcterms:created xsi:type="dcterms:W3CDTF">2016-07-23T00:39:11Z</dcterms:created>
  <dcterms:modified xsi:type="dcterms:W3CDTF">2023-12-16T17:30:24Z</dcterms:modified>
</cp:coreProperties>
</file>