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10" r:id="rId3"/>
    <p:sldId id="311" r:id="rId4"/>
    <p:sldId id="273" r:id="rId5"/>
    <p:sldId id="294" r:id="rId6"/>
    <p:sldId id="295" r:id="rId7"/>
    <p:sldId id="314" r:id="rId8"/>
    <p:sldId id="305" r:id="rId9"/>
    <p:sldId id="298" r:id="rId10"/>
    <p:sldId id="299" r:id="rId11"/>
    <p:sldId id="301" r:id="rId12"/>
    <p:sldId id="313" r:id="rId13"/>
    <p:sldId id="302" r:id="rId14"/>
    <p:sldId id="303" r:id="rId15"/>
    <p:sldId id="300" r:id="rId16"/>
    <p:sldId id="296" r:id="rId17"/>
    <p:sldId id="297" r:id="rId18"/>
    <p:sldId id="31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7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11D4-1FD4-4E77-8F5F-FBE1A0939B57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9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09151E-3948-4CEA-8FA8-B83B9500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6460FD-00F9-44C9-8B5A-CFCA9C9EF5C1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0000" kern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ف  فـ</a:t>
            </a:r>
            <a:endParaRPr kumimoji="0" lang="en-US" sz="30000" b="0" i="0" u="none" strike="noStrike" kern="0" cap="none" spc="0" normalizeH="0" baseline="0" noProof="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709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D2F29C9-70E4-45BA-93BF-079FA61BB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9FAD8E-FED8-483E-8533-5219B6BCC79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فـ</a:t>
            </a:r>
            <a:r>
              <a:rPr lang="ar-JO" sz="15000" b="1" dirty="0">
                <a:solidFill>
                  <a:srgbClr val="FF0000"/>
                </a:solidFill>
              </a:rPr>
              <a:t>و</a:t>
            </a:r>
            <a:r>
              <a:rPr lang="ar-JO" sz="15000" b="1" dirty="0">
                <a:solidFill>
                  <a:schemeClr val="tx1"/>
                </a:solidFill>
              </a:rPr>
              <a:t>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C04B69-2F34-4DF0-B088-E95448EF5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959" y="143866"/>
            <a:ext cx="6000750" cy="4349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8F3F69-4825-4793-AD79-7CC5C72C74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11" r="16459"/>
          <a:stretch/>
        </p:blipFill>
        <p:spPr>
          <a:xfrm>
            <a:off x="915811" y="863410"/>
            <a:ext cx="5261967" cy="342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8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D74996-3B28-46AC-BF02-1DB08F524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2172FE-18B4-4396-9070-0F98CC43BEC4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فِـ</a:t>
            </a:r>
            <a:r>
              <a:rPr lang="ar-JO" sz="15000" b="1" dirty="0">
                <a:solidFill>
                  <a:schemeClr val="tx1"/>
                </a:solidFill>
              </a:rPr>
              <a:t>جـل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1C4EE1-D91D-4F34-BF67-62DFEEC42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981" y="425609"/>
            <a:ext cx="9765884" cy="409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فِـ</a:t>
            </a:r>
            <a:r>
              <a:rPr lang="ar-JO" sz="15000" dirty="0">
                <a:solidFill>
                  <a:schemeClr val="tx1"/>
                </a:solidFill>
              </a:rPr>
              <a:t>طـر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0D247A-2FC8-4872-A08B-5B559F59E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845" y="356883"/>
            <a:ext cx="7610122" cy="443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1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70BE6DF-103A-42BC-B52E-F241524F1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E24A96-8FE0-492B-BEC4-83968D911870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فَـ</a:t>
            </a:r>
            <a:r>
              <a:rPr lang="ar-JO" sz="15000" b="1" dirty="0">
                <a:solidFill>
                  <a:schemeClr val="tx1"/>
                </a:solidFill>
              </a:rPr>
              <a:t>راولـة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A7A030-A701-42EF-8CB8-AA9FB35D2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926" y="0"/>
            <a:ext cx="6547084" cy="467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B26A1FB-D82E-45BB-ABAA-C6ECB9C45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0A465F-1142-4E36-8468-ED742ECC796C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فـ</a:t>
            </a:r>
            <a:r>
              <a:rPr lang="ar-JO" sz="15000" b="1" dirty="0">
                <a:solidFill>
                  <a:schemeClr val="tx1"/>
                </a:solidFill>
              </a:rPr>
              <a:t>لـ</a:t>
            </a:r>
            <a:r>
              <a:rPr lang="ar-JO" sz="15000" b="1" dirty="0">
                <a:solidFill>
                  <a:srgbClr val="C00000"/>
                </a:solidFill>
              </a:rPr>
              <a:t>فـ</a:t>
            </a:r>
            <a:r>
              <a:rPr lang="ar-JO" sz="15000" b="1" dirty="0">
                <a:solidFill>
                  <a:schemeClr val="tx1"/>
                </a:solidFill>
              </a:rPr>
              <a:t>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E9D1D1-BC64-4983-A24F-7817DFB4B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892" y="218077"/>
            <a:ext cx="7660216" cy="42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73C8857-0AEE-4313-8509-1A55451F9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73A67F-6911-48E2-949F-A2B561816CF6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فُـ</a:t>
            </a:r>
            <a:r>
              <a:rPr lang="ar-JO" sz="15000" b="1" dirty="0">
                <a:solidFill>
                  <a:schemeClr val="tx1"/>
                </a:solidFill>
              </a:rPr>
              <a:t>سـتـان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4DC962-962D-4590-AD8A-D5FE4E18E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878" y="0"/>
            <a:ext cx="6683175" cy="450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2AA03A1-E81D-427F-8DB1-36517D767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D3F589-2FD1-41EA-BD75-504F80493DB2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فُـ</a:t>
            </a:r>
            <a:r>
              <a:rPr lang="ar-JO" sz="15000" dirty="0">
                <a:solidFill>
                  <a:schemeClr val="tx1"/>
                </a:solidFill>
              </a:rPr>
              <a:t>رشـاة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CC02D4-B63C-4862-9856-A6A0BE5B1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242" y="275105"/>
            <a:ext cx="7270768" cy="40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710B054-3BBD-4BC6-B019-A5B1DC182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458021-7E9A-4392-A5B7-E04853924C2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فِـ</a:t>
            </a:r>
            <a:r>
              <a:rPr lang="ar-JO" sz="15000" dirty="0">
                <a:solidFill>
                  <a:schemeClr val="tx1"/>
                </a:solidFill>
              </a:rPr>
              <a:t>نـجـان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5F78F4-4E6A-4112-8902-D4B568095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638" y="143867"/>
            <a:ext cx="6426372" cy="480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فـ</a:t>
            </a:r>
            <a:r>
              <a:rPr lang="ar-JO" sz="15000" dirty="0">
                <a:solidFill>
                  <a:schemeClr val="tx1"/>
                </a:solidFill>
              </a:rPr>
              <a:t>م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63355B-AA2B-4F21-9BA6-1755F80223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90"/>
          <a:stretch/>
        </p:blipFill>
        <p:spPr>
          <a:xfrm>
            <a:off x="2366980" y="687914"/>
            <a:ext cx="8043687" cy="377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8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F5617C6-0B54-4EE0-8283-32A7A76C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Diamond 7">
            <a:extLst>
              <a:ext uri="{FF2B5EF4-FFF2-40B4-BE49-F238E27FC236}">
                <a16:creationId xmlns:a16="http://schemas.microsoft.com/office/drawing/2014/main" id="{7A10D817-1FE3-4F80-98BE-59C689D1D534}"/>
              </a:ext>
            </a:extLst>
          </p:cNvPr>
          <p:cNvSpPr/>
          <p:nvPr/>
        </p:nvSpPr>
        <p:spPr>
          <a:xfrm>
            <a:off x="7340958" y="-1"/>
            <a:ext cx="4468969" cy="364042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فـا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7D226B3F-E8A4-40D3-BF3E-570FFD0CDFF4}"/>
              </a:ext>
            </a:extLst>
          </p:cNvPr>
          <p:cNvSpPr/>
          <p:nvPr/>
        </p:nvSpPr>
        <p:spPr>
          <a:xfrm>
            <a:off x="3863661" y="2959993"/>
            <a:ext cx="4623515" cy="34386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فـي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D1AB8817-8221-4721-A305-DE433B09B238}"/>
              </a:ext>
            </a:extLst>
          </p:cNvPr>
          <p:cNvSpPr/>
          <p:nvPr/>
        </p:nvSpPr>
        <p:spPr>
          <a:xfrm>
            <a:off x="369193" y="201769"/>
            <a:ext cx="4692203" cy="34386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فـو</a:t>
            </a:r>
            <a:endParaRPr lang="en-US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72616F-1DF1-48F4-83B5-8B1FC2D13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DBD4FB69-71DE-4023-8CD9-54A427ACFFC6}"/>
              </a:ext>
            </a:extLst>
          </p:cNvPr>
          <p:cNvSpPr/>
          <p:nvPr/>
        </p:nvSpPr>
        <p:spPr>
          <a:xfrm>
            <a:off x="8557590" y="1196008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فَ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E284E5CD-82BC-4207-9F66-C8A61D93074A}"/>
              </a:ext>
            </a:extLst>
          </p:cNvPr>
          <p:cNvSpPr/>
          <p:nvPr/>
        </p:nvSpPr>
        <p:spPr>
          <a:xfrm>
            <a:off x="4678018" y="1196008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فُ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4084B6DD-ABDF-43A7-A1E1-4749E9CA1333}"/>
              </a:ext>
            </a:extLst>
          </p:cNvPr>
          <p:cNvSpPr/>
          <p:nvPr/>
        </p:nvSpPr>
        <p:spPr>
          <a:xfrm>
            <a:off x="129210" y="1196007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/>
              <a:t>فِ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79473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02D9736-7677-46D7-938F-15A9061DE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F39772-9F19-4E2D-A603-FD489F54C0D3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400" b="0" i="0" u="none" strike="noStrike" kern="0" cap="none" spc="0" normalizeH="0" baseline="0" noProof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كلمات تبدأ بحرف الفاء</a:t>
            </a:r>
            <a:endParaRPr kumimoji="0" lang="en-US" sz="14400" b="0" i="0" u="none" strike="noStrike" kern="0" cap="none" spc="0" normalizeH="0" baseline="0" noProof="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05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73BF68B-9A2F-423D-B3DF-E46835774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9E03FE-7F8E-4A88-8C08-EEF8B927FBF7}"/>
              </a:ext>
            </a:extLst>
          </p:cNvPr>
          <p:cNvSpPr/>
          <p:nvPr/>
        </p:nvSpPr>
        <p:spPr>
          <a:xfrm>
            <a:off x="3175638" y="4717774"/>
            <a:ext cx="6426372" cy="199635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فَـ</a:t>
            </a:r>
            <a:r>
              <a:rPr lang="ar-JO" sz="15000" dirty="0">
                <a:solidFill>
                  <a:schemeClr val="tx1"/>
                </a:solidFill>
              </a:rPr>
              <a:t>راشـة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89F01E-8C62-45B7-A973-ADFC5E7BC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579" y="276577"/>
            <a:ext cx="7428088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FE2F29E-6524-401E-B4A9-46401A1E7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8E72E6-637B-4217-AAF5-E0964BBD422D}"/>
              </a:ext>
            </a:extLst>
          </p:cNvPr>
          <p:cNvSpPr/>
          <p:nvPr/>
        </p:nvSpPr>
        <p:spPr>
          <a:xfrm>
            <a:off x="3419059" y="4890053"/>
            <a:ext cx="6182949" cy="167005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فـ</a:t>
            </a:r>
            <a:r>
              <a:rPr lang="ar-JO" sz="15000" b="1" dirty="0">
                <a:solidFill>
                  <a:srgbClr val="FF0000"/>
                </a:solidFill>
              </a:rPr>
              <a:t>ي</a:t>
            </a:r>
            <a:r>
              <a:rPr lang="ar-JO" sz="15000" b="1" dirty="0">
                <a:solidFill>
                  <a:schemeClr val="tx1"/>
                </a:solidFill>
              </a:rPr>
              <a:t>ـل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7A02D4-2A1D-47BE-BD1F-3A1DBFE80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304" y="171450"/>
            <a:ext cx="7533392" cy="429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فَـ</a:t>
            </a:r>
            <a:r>
              <a:rPr lang="ar-JO" sz="15000" dirty="0">
                <a:solidFill>
                  <a:schemeClr val="tx1"/>
                </a:solidFill>
              </a:rPr>
              <a:t>رس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08D3EC-D8F4-4163-BBC5-A9DBA9D44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003" y="243382"/>
            <a:ext cx="7741994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2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فـ</a:t>
            </a:r>
            <a:r>
              <a:rPr lang="ar-JO" sz="15000" dirty="0">
                <a:solidFill>
                  <a:schemeClr val="tx1"/>
                </a:solidFill>
              </a:rPr>
              <a:t>أر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3AFEA5-8E1F-4200-A6E2-5BBBA658A4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591"/>
          <a:stretch/>
        </p:blipFill>
        <p:spPr>
          <a:xfrm>
            <a:off x="2965749" y="369644"/>
            <a:ext cx="6550783" cy="400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9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68CCF28-F321-4E09-8B21-B1270A6A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482F59-0DA4-479B-A52C-56A0EE9A484F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فـ</a:t>
            </a:r>
            <a:r>
              <a:rPr lang="ar-JO" sz="15000" dirty="0">
                <a:solidFill>
                  <a:srgbClr val="FF0000"/>
                </a:solidFill>
              </a:rPr>
              <a:t>ا</a:t>
            </a:r>
            <a:r>
              <a:rPr lang="ar-JO" sz="15000" dirty="0">
                <a:solidFill>
                  <a:schemeClr val="tx1"/>
                </a:solidFill>
              </a:rPr>
              <a:t>كـهـة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570865-0E59-493F-9C84-9F3750145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072" y="356692"/>
            <a:ext cx="8572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26</Words>
  <Application>Microsoft Office PowerPoint</Application>
  <PresentationFormat>Widescreen</PresentationFormat>
  <Paragraphs>22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hlalsamawi@gmail.com</cp:lastModifiedBy>
  <cp:revision>20</cp:revision>
  <dcterms:created xsi:type="dcterms:W3CDTF">2020-07-01T19:07:01Z</dcterms:created>
  <dcterms:modified xsi:type="dcterms:W3CDTF">2023-12-15T17:02:00Z</dcterms:modified>
</cp:coreProperties>
</file>