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509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A345-D5E6-44DD-A3DF-A3EC1FBBE203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4BCF-0373-4793-8CB0-0A868E440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2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A345-D5E6-44DD-A3DF-A3EC1FBBE203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4BCF-0373-4793-8CB0-0A868E440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900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A345-D5E6-44DD-A3DF-A3EC1FBBE203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4BCF-0373-4793-8CB0-0A868E440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56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A345-D5E6-44DD-A3DF-A3EC1FBBE203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4BCF-0373-4793-8CB0-0A868E440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167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A345-D5E6-44DD-A3DF-A3EC1FBBE203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4BCF-0373-4793-8CB0-0A868E440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108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A345-D5E6-44DD-A3DF-A3EC1FBBE203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4BCF-0373-4793-8CB0-0A868E440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5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A345-D5E6-44DD-A3DF-A3EC1FBBE203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4BCF-0373-4793-8CB0-0A868E440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2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A345-D5E6-44DD-A3DF-A3EC1FBBE203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4BCF-0373-4793-8CB0-0A868E440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4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A345-D5E6-44DD-A3DF-A3EC1FBBE203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4BCF-0373-4793-8CB0-0A868E440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40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A345-D5E6-44DD-A3DF-A3EC1FBBE203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4BCF-0373-4793-8CB0-0A868E440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8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A345-D5E6-44DD-A3DF-A3EC1FBBE203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4BCF-0373-4793-8CB0-0A868E440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8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3A345-D5E6-44DD-A3DF-A3EC1FBBE203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04BCF-0373-4793-8CB0-0A868E440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6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dirty="0" smtClean="0">
                <a:solidFill>
                  <a:srgbClr val="FF0000"/>
                </a:solidFill>
              </a:rPr>
              <a:t>التعديل المطلوب </a:t>
            </a:r>
            <a:r>
              <a:rPr lang="ar-JO" dirty="0" smtClean="0"/>
              <a:t>تم فقط اظافة كلمتين للكلمات المطلوبة غيبا </a:t>
            </a:r>
            <a:br>
              <a:rPr lang="ar-JO" dirty="0" smtClean="0"/>
            </a:br>
            <a:r>
              <a:rPr lang="en-US" b="1" dirty="0" smtClean="0">
                <a:solidFill>
                  <a:srgbClr val="FF0000"/>
                </a:solidFill>
              </a:rPr>
              <a:t>le cousin – la </a:t>
            </a:r>
            <a:r>
              <a:rPr lang="en-US" b="1" dirty="0" err="1" smtClean="0">
                <a:solidFill>
                  <a:srgbClr val="FF0000"/>
                </a:solidFill>
              </a:rPr>
              <a:t>cousine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0377553"/>
              </p:ext>
            </p:extLst>
          </p:nvPr>
        </p:nvGraphicFramePr>
        <p:xfrm>
          <a:off x="263951" y="1856684"/>
          <a:ext cx="8800675" cy="38846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00675">
                  <a:extLst>
                    <a:ext uri="{9D8B030D-6E8A-4147-A177-3AD203B41FA5}">
                      <a16:colId xmlns:a16="http://schemas.microsoft.com/office/drawing/2014/main" val="4046082780"/>
                    </a:ext>
                  </a:extLst>
                </a:gridCol>
              </a:tblGrid>
              <a:tr h="2476938">
                <a:tc>
                  <a:txBody>
                    <a:bodyPr/>
                    <a:lstStyle/>
                    <a:p>
                      <a:pPr marL="0" marR="0" indent="-127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4000" dirty="0">
                          <a:effectLst/>
                        </a:rPr>
                        <a:t>Le père – la mère – le frère – la sœur – la tante   </a:t>
                      </a:r>
                      <a:r>
                        <a:rPr lang="fr-FR" sz="4000" dirty="0" smtClean="0">
                          <a:effectLst/>
                        </a:rPr>
                        <a:t>- le cousin – la cousine </a:t>
                      </a:r>
                      <a:endParaRPr lang="en-US" sz="3200" dirty="0">
                        <a:effectLst/>
                      </a:endParaRPr>
                    </a:p>
                    <a:p>
                      <a:pPr marL="0" marR="0" indent="-127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4000" dirty="0">
                          <a:effectLst/>
                        </a:rPr>
                        <a:t>Le grand-père – la grand-mère – l’oncle – la tante </a:t>
                      </a:r>
                      <a:endParaRPr lang="en-US" sz="32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4000" dirty="0">
                          <a:effectLst/>
                        </a:rPr>
                        <a:t>Un évier- un four – un lit – les canapés- une table –le balcon   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099715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593623" y="-77870"/>
            <a:ext cx="1378562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2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4- </a:t>
            </a:r>
            <a:r>
              <a:rPr kumimoji="0" lang="ar-JO" altLang="en-US" sz="12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المطلوب غيبا بالامتحان</a:t>
            </a:r>
            <a:r>
              <a:rPr kumimoji="0" lang="en-US" altLang="en-US" sz="12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682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58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Office Theme</vt:lpstr>
      <vt:lpstr>التعديل المطلوب تم فقط اظافة كلمتين للكلمات المطلوبة غيبا  le cousin – la cousine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التعديل المطلوب تم فقط اظافة كلمتين للكلمات المطلوبة غيبا  le cousin – la cousine</dc:title>
  <dc:creator>R.Geurouachi</dc:creator>
  <cp:lastModifiedBy>R.Geurouachi</cp:lastModifiedBy>
  <cp:revision>1</cp:revision>
  <dcterms:created xsi:type="dcterms:W3CDTF">2023-12-15T06:04:53Z</dcterms:created>
  <dcterms:modified xsi:type="dcterms:W3CDTF">2023-12-15T06:08:06Z</dcterms:modified>
</cp:coreProperties>
</file>