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9" r:id="rId3"/>
    <p:sldId id="261" r:id="rId4"/>
    <p:sldId id="263" r:id="rId5"/>
    <p:sldId id="260" r:id="rId6"/>
    <p:sldId id="256" r:id="rId7"/>
    <p:sldId id="264" r:id="rId8"/>
    <p:sldId id="265" r:id="rId9"/>
    <p:sldId id="262" r:id="rId10"/>
    <p:sldId id="257" r:id="rId11"/>
    <p:sldId id="25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99" r:id="rId21"/>
    <p:sldId id="300" r:id="rId22"/>
    <p:sldId id="276" r:id="rId23"/>
    <p:sldId id="277" r:id="rId24"/>
    <p:sldId id="278" r:id="rId25"/>
    <p:sldId id="283" r:id="rId26"/>
    <p:sldId id="286" r:id="rId27"/>
    <p:sldId id="288" r:id="rId28"/>
    <p:sldId id="289" r:id="rId29"/>
    <p:sldId id="293" r:id="rId30"/>
    <p:sldId id="294" r:id="rId31"/>
    <p:sldId id="295" r:id="rId32"/>
    <p:sldId id="279" r:id="rId33"/>
    <p:sldId id="285" r:id="rId34"/>
    <p:sldId id="292" r:id="rId35"/>
    <p:sldId id="297" r:id="rId36"/>
    <p:sldId id="298" r:id="rId37"/>
    <p:sldId id="274" r:id="rId38"/>
    <p:sldId id="275" r:id="rId39"/>
    <p:sldId id="282" r:id="rId40"/>
    <p:sldId id="284" r:id="rId41"/>
    <p:sldId id="287" r:id="rId42"/>
    <p:sldId id="290" r:id="rId43"/>
    <p:sldId id="29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0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1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0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9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2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2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7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1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6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4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9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41FA6-C504-409C-AB8B-CB91F9CF13D9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1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5D55B-D0F8-48D5-B565-BAFE5AC2B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713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>
                <a:latin typeface="Century Gothic" panose="020B0502020202020204" pitchFamily="34" charset="0"/>
              </a:rPr>
              <a:t>Daily message</a:t>
            </a:r>
          </a:p>
          <a:p>
            <a:pPr marL="0" indent="0">
              <a:buNone/>
            </a:pPr>
            <a:r>
              <a:rPr lang="en-US" sz="8000" b="1" dirty="0">
                <a:latin typeface="Century Gothic" panose="020B0502020202020204" pitchFamily="34" charset="0"/>
              </a:rPr>
              <a:t>Today, we are going to read </a:t>
            </a:r>
            <a:r>
              <a:rPr lang="en-US" sz="7200" b="1" dirty="0">
                <a:latin typeface="Century Gothic" panose="020B0502020202020204" pitchFamily="34" charset="0"/>
              </a:rPr>
              <a:t>a new page from the story (Zack).</a:t>
            </a:r>
          </a:p>
        </p:txBody>
      </p:sp>
    </p:spTree>
    <p:extLst>
      <p:ext uri="{BB962C8B-B14F-4D97-AF65-F5344CB8AC3E}">
        <p14:creationId xmlns:p14="http://schemas.microsoft.com/office/powerpoint/2010/main" val="1648041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2"/>
          <a:stretch/>
        </p:blipFill>
        <p:spPr>
          <a:xfrm>
            <a:off x="1630017" y="169990"/>
            <a:ext cx="9303025" cy="64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5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r="19976"/>
          <a:stretch/>
        </p:blipFill>
        <p:spPr>
          <a:xfrm>
            <a:off x="715617" y="143692"/>
            <a:ext cx="9515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4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12C3F-A1FC-4F92-836B-44748A3E4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67" t="24927" r="29801" b="16908"/>
          <a:stretch/>
        </p:blipFill>
        <p:spPr>
          <a:xfrm>
            <a:off x="1616764" y="1245704"/>
            <a:ext cx="3511827" cy="39889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03C54-738D-4CAA-9E62-70C6AFBD203B}"/>
              </a:ext>
            </a:extLst>
          </p:cNvPr>
          <p:cNvSpPr txBox="1"/>
          <p:nvPr/>
        </p:nvSpPr>
        <p:spPr>
          <a:xfrm>
            <a:off x="5406886" y="1245704"/>
            <a:ext cx="678511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Zack</a:t>
            </a:r>
          </a:p>
        </p:txBody>
      </p:sp>
    </p:spTree>
    <p:extLst>
      <p:ext uri="{BB962C8B-B14F-4D97-AF65-F5344CB8AC3E}">
        <p14:creationId xmlns:p14="http://schemas.microsoft.com/office/powerpoint/2010/main" val="1379040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C50DFB-F90D-4E66-8462-66FC74422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8" t="3910" r="42475" b="29267"/>
          <a:stretch/>
        </p:blipFill>
        <p:spPr>
          <a:xfrm>
            <a:off x="1311966" y="848139"/>
            <a:ext cx="3193774" cy="44527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711809-DDC1-4DF1-822D-E1D0CC75F186}"/>
              </a:ext>
            </a:extLst>
          </p:cNvPr>
          <p:cNvSpPr txBox="1"/>
          <p:nvPr/>
        </p:nvSpPr>
        <p:spPr>
          <a:xfrm>
            <a:off x="5724939" y="2001078"/>
            <a:ext cx="605624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Jess</a:t>
            </a:r>
          </a:p>
        </p:txBody>
      </p:sp>
    </p:spTree>
    <p:extLst>
      <p:ext uri="{BB962C8B-B14F-4D97-AF65-F5344CB8AC3E}">
        <p14:creationId xmlns:p14="http://schemas.microsoft.com/office/powerpoint/2010/main" val="304998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D2F872-8679-4CAA-B4DB-443D5ADE7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28" t="28204" r="17623" b="9457"/>
          <a:stretch/>
        </p:blipFill>
        <p:spPr>
          <a:xfrm>
            <a:off x="218773" y="1478392"/>
            <a:ext cx="7222212" cy="4100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26970-CCA6-4815-B16E-0A46F00F755B}"/>
              </a:ext>
            </a:extLst>
          </p:cNvPr>
          <p:cNvSpPr txBox="1"/>
          <p:nvPr/>
        </p:nvSpPr>
        <p:spPr>
          <a:xfrm>
            <a:off x="7566992" y="1815548"/>
            <a:ext cx="44062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Century Gothic" panose="020B0502020202020204" pitchFamily="34" charset="0"/>
              </a:rPr>
              <a:t>Rags</a:t>
            </a:r>
          </a:p>
        </p:txBody>
      </p:sp>
    </p:spTree>
    <p:extLst>
      <p:ext uri="{BB962C8B-B14F-4D97-AF65-F5344CB8AC3E}">
        <p14:creationId xmlns:p14="http://schemas.microsoft.com/office/powerpoint/2010/main" val="216570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033F36-D340-4CD0-9D71-1290C2D5B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68" t="34415" r="12819" b="45420"/>
          <a:stretch/>
        </p:blipFill>
        <p:spPr>
          <a:xfrm>
            <a:off x="580721" y="1380451"/>
            <a:ext cx="6652591" cy="4733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6F4C33-6F72-4D23-88F4-1ECA06D75876}"/>
              </a:ext>
            </a:extLst>
          </p:cNvPr>
          <p:cNvSpPr txBox="1"/>
          <p:nvPr/>
        </p:nvSpPr>
        <p:spPr>
          <a:xfrm>
            <a:off x="5500048" y="1692322"/>
            <a:ext cx="55136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atin typeface="Century Gothic" panose="020B0502020202020204" pitchFamily="34" charset="0"/>
              </a:rPr>
              <a:t>Inky</a:t>
            </a:r>
          </a:p>
        </p:txBody>
      </p:sp>
    </p:spTree>
    <p:extLst>
      <p:ext uri="{BB962C8B-B14F-4D97-AF65-F5344CB8AC3E}">
        <p14:creationId xmlns:p14="http://schemas.microsoft.com/office/powerpoint/2010/main" val="2475219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7DC1F-BB58-4D85-95C5-A2D41526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422" y="106018"/>
            <a:ext cx="2708500" cy="3079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672C7-FD7F-44A9-AC67-EDB4A933AF86}"/>
              </a:ext>
            </a:extLst>
          </p:cNvPr>
          <p:cNvSpPr txBox="1"/>
          <p:nvPr/>
        </p:nvSpPr>
        <p:spPr>
          <a:xfrm>
            <a:off x="4571888" y="3122616"/>
            <a:ext cx="2690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05444-617C-47EB-8887-45B3E3FD82D3}"/>
              </a:ext>
            </a:extLst>
          </p:cNvPr>
          <p:cNvSpPr txBox="1"/>
          <p:nvPr/>
        </p:nvSpPr>
        <p:spPr>
          <a:xfrm>
            <a:off x="941682" y="2844586"/>
            <a:ext cx="2582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Jess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E8BF35-DC38-4A3A-89CD-130B7FAE3317}"/>
              </a:ext>
            </a:extLst>
          </p:cNvPr>
          <p:cNvSpPr txBox="1"/>
          <p:nvPr/>
        </p:nvSpPr>
        <p:spPr>
          <a:xfrm>
            <a:off x="8454885" y="3076449"/>
            <a:ext cx="1895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A211D4-D722-4A3C-911A-54D736B06CFD}"/>
              </a:ext>
            </a:extLst>
          </p:cNvPr>
          <p:cNvSpPr txBox="1"/>
          <p:nvPr/>
        </p:nvSpPr>
        <p:spPr>
          <a:xfrm>
            <a:off x="1238966" y="4184445"/>
            <a:ext cx="935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I                   2 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78631B-1FF8-4AFE-8838-595C632D9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1" t="1591" r="1" b="1"/>
          <a:stretch/>
        </p:blipFill>
        <p:spPr>
          <a:xfrm>
            <a:off x="5715672" y="4130969"/>
            <a:ext cx="2182624" cy="19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230142-CFA4-48DB-BF43-CDADA427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270" y="257868"/>
            <a:ext cx="2273151" cy="31711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E587B8-C34B-45FC-BC84-63E8E9D87111}"/>
              </a:ext>
            </a:extLst>
          </p:cNvPr>
          <p:cNvSpPr/>
          <p:nvPr/>
        </p:nvSpPr>
        <p:spPr>
          <a:xfrm>
            <a:off x="8494643" y="3344013"/>
            <a:ext cx="262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5DBCE5-AEE5-4D54-B96D-4B1DB83FD3CA}"/>
              </a:ext>
            </a:extLst>
          </p:cNvPr>
          <p:cNvSpPr/>
          <p:nvPr/>
        </p:nvSpPr>
        <p:spPr>
          <a:xfrm>
            <a:off x="4253947" y="3429000"/>
            <a:ext cx="22731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F3E8F-EF13-47E8-ACAB-B5AB7D503921}"/>
              </a:ext>
            </a:extLst>
          </p:cNvPr>
          <p:cNvSpPr txBox="1"/>
          <p:nvPr/>
        </p:nvSpPr>
        <p:spPr>
          <a:xfrm>
            <a:off x="805675" y="3273287"/>
            <a:ext cx="25241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D2AF95-357D-46DA-AF3C-698D8AB2AC74}"/>
              </a:ext>
            </a:extLst>
          </p:cNvPr>
          <p:cNvSpPr txBox="1"/>
          <p:nvPr/>
        </p:nvSpPr>
        <p:spPr>
          <a:xfrm>
            <a:off x="1364974" y="4536996"/>
            <a:ext cx="9462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I               2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1A6802-7C85-4D99-92BF-4E2BB2C18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4998" r="14798" b="5356"/>
          <a:stretch/>
        </p:blipFill>
        <p:spPr>
          <a:xfrm>
            <a:off x="10081390" y="4536996"/>
            <a:ext cx="1782821" cy="165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AB4469-04D0-437D-85D7-21A98A537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120" y="1"/>
            <a:ext cx="7224386" cy="3631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6D9CFB-A16A-44FA-B7C4-B7AFD7E0B9E0}"/>
              </a:ext>
            </a:extLst>
          </p:cNvPr>
          <p:cNvSpPr/>
          <p:nvPr/>
        </p:nvSpPr>
        <p:spPr>
          <a:xfrm>
            <a:off x="4715857" y="3769595"/>
            <a:ext cx="30394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  <a:endParaRPr lang="en-US" sz="5400" b="1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D6FB4E-C878-4F47-979F-646BED51F935}"/>
              </a:ext>
            </a:extLst>
          </p:cNvPr>
          <p:cNvSpPr/>
          <p:nvPr/>
        </p:nvSpPr>
        <p:spPr>
          <a:xfrm>
            <a:off x="857558" y="3723429"/>
            <a:ext cx="3039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B2AA9-93B0-4220-8277-10CF995F0F8C}"/>
              </a:ext>
            </a:extLst>
          </p:cNvPr>
          <p:cNvSpPr txBox="1"/>
          <p:nvPr/>
        </p:nvSpPr>
        <p:spPr>
          <a:xfrm>
            <a:off x="8574157" y="3769595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894C4-F508-433D-8DF9-AFB37021F64E}"/>
              </a:ext>
            </a:extLst>
          </p:cNvPr>
          <p:cNvSpPr txBox="1"/>
          <p:nvPr/>
        </p:nvSpPr>
        <p:spPr>
          <a:xfrm>
            <a:off x="1139686" y="4709706"/>
            <a:ext cx="9236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         2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2380A-CAED-47C3-AB2B-9E730F63F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0" t="7149"/>
          <a:stretch/>
        </p:blipFill>
        <p:spPr>
          <a:xfrm>
            <a:off x="6351467" y="4709706"/>
            <a:ext cx="2081626" cy="171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4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F955B7-1915-4B14-A3BE-BA7222A1D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800" y="122908"/>
            <a:ext cx="4646399" cy="33060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4C64CC-42F5-4D3A-9F3D-0A17ABE05461}"/>
              </a:ext>
            </a:extLst>
          </p:cNvPr>
          <p:cNvSpPr/>
          <p:nvPr/>
        </p:nvSpPr>
        <p:spPr>
          <a:xfrm>
            <a:off x="4386469" y="3357339"/>
            <a:ext cx="2849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DAB3F6-4EB5-44C8-ABB8-1709778E15D6}"/>
              </a:ext>
            </a:extLst>
          </p:cNvPr>
          <p:cNvSpPr/>
          <p:nvPr/>
        </p:nvSpPr>
        <p:spPr>
          <a:xfrm>
            <a:off x="419999" y="3210172"/>
            <a:ext cx="25921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F10486-4DA0-4E92-8411-95F1A586E989}"/>
              </a:ext>
            </a:extLst>
          </p:cNvPr>
          <p:cNvSpPr/>
          <p:nvPr/>
        </p:nvSpPr>
        <p:spPr>
          <a:xfrm>
            <a:off x="8352939" y="3429000"/>
            <a:ext cx="34190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6E4EB-18D6-4BF0-93D3-D04C1E28E3E4}"/>
              </a:ext>
            </a:extLst>
          </p:cNvPr>
          <p:cNvSpPr txBox="1"/>
          <p:nvPr/>
        </p:nvSpPr>
        <p:spPr>
          <a:xfrm>
            <a:off x="914399" y="5049078"/>
            <a:ext cx="9859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2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10A61-D372-4F48-B681-C013DC05E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8" t="1344" b="9391"/>
          <a:stretch/>
        </p:blipFill>
        <p:spPr>
          <a:xfrm>
            <a:off x="1651417" y="4824501"/>
            <a:ext cx="2121383" cy="164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9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16389"/>
          <a:stretch/>
        </p:blipFill>
        <p:spPr>
          <a:xfrm>
            <a:off x="1245705" y="143691"/>
            <a:ext cx="9382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19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C56C3C-8AB3-45A0-8DCE-200CA5A2C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056" y="301795"/>
            <a:ext cx="5290404" cy="2878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6534D3-2484-448C-85AE-2495C3A54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511" y="4870827"/>
            <a:ext cx="2121592" cy="1652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E6444F-AB43-4CE1-84AE-F5C0641A5A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613" r="2338" b="24420"/>
          <a:stretch/>
        </p:blipFill>
        <p:spPr>
          <a:xfrm>
            <a:off x="1058890" y="5883948"/>
            <a:ext cx="10074220" cy="1020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3F9619-DCF3-4C83-A9CB-02E3F83A8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206" y="4040897"/>
            <a:ext cx="3621338" cy="2353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B92D06-3B86-40ED-B341-C7A75330A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669" y="4167845"/>
            <a:ext cx="4487045" cy="1926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8709A1-02AE-453E-85C0-7B256E97F6BA}"/>
              </a:ext>
            </a:extLst>
          </p:cNvPr>
          <p:cNvSpPr txBox="1"/>
          <p:nvPr/>
        </p:nvSpPr>
        <p:spPr>
          <a:xfrm>
            <a:off x="367731" y="4425732"/>
            <a:ext cx="2962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160918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8F43B9-85C3-4CCB-A70B-A071E83A4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960" y="5233273"/>
            <a:ext cx="2121592" cy="1652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A123B-19A9-4A63-8253-D94AEA8B6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5938" y="3922144"/>
            <a:ext cx="3621338" cy="2353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0598E9-5C4C-483E-A679-2061F6EF9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71" y="5649888"/>
            <a:ext cx="10071465" cy="1018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085E30-1735-4C10-A159-031DF5E812DD}"/>
              </a:ext>
            </a:extLst>
          </p:cNvPr>
          <p:cNvSpPr txBox="1"/>
          <p:nvPr/>
        </p:nvSpPr>
        <p:spPr>
          <a:xfrm>
            <a:off x="4303646" y="4185852"/>
            <a:ext cx="4023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garden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38F68A-FCCD-45BD-99E8-3EBB1C50F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078" y="3922144"/>
            <a:ext cx="3773751" cy="192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FB2314-9072-49EE-BDA6-E73A282B1C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60" t="49999" r="3460" b="1"/>
          <a:stretch/>
        </p:blipFill>
        <p:spPr>
          <a:xfrm>
            <a:off x="1816608" y="446344"/>
            <a:ext cx="8290560" cy="33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1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4BB6B5-17CB-4E77-90C5-91691314C4B6}"/>
              </a:ext>
            </a:extLst>
          </p:cNvPr>
          <p:cNvSpPr/>
          <p:nvPr/>
        </p:nvSpPr>
        <p:spPr>
          <a:xfrm>
            <a:off x="821635" y="530087"/>
            <a:ext cx="2941982" cy="131196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1C91A-04E5-4690-8BD1-72B265C3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276" y="543339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0F0DDF-4B6E-4E51-B6E8-FD5B486B7D4B}"/>
              </a:ext>
            </a:extLst>
          </p:cNvPr>
          <p:cNvSpPr txBox="1"/>
          <p:nvPr/>
        </p:nvSpPr>
        <p:spPr>
          <a:xfrm>
            <a:off x="1411356" y="724404"/>
            <a:ext cx="2173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617C4-4EBC-4B68-BEC5-38CAD6A45CA8}"/>
              </a:ext>
            </a:extLst>
          </p:cNvPr>
          <p:cNvSpPr txBox="1"/>
          <p:nvPr/>
        </p:nvSpPr>
        <p:spPr>
          <a:xfrm>
            <a:off x="8521148" y="444693"/>
            <a:ext cx="12854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F2FA2-E38B-466F-AC0D-F31710876B07}"/>
              </a:ext>
            </a:extLst>
          </p:cNvPr>
          <p:cNvSpPr txBox="1"/>
          <p:nvPr/>
        </p:nvSpPr>
        <p:spPr>
          <a:xfrm>
            <a:off x="1934817" y="2597426"/>
            <a:ext cx="60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7FF19-3871-4EC6-8EBC-F38BA3F6C04D}"/>
              </a:ext>
            </a:extLst>
          </p:cNvPr>
          <p:cNvSpPr txBox="1"/>
          <p:nvPr/>
        </p:nvSpPr>
        <p:spPr>
          <a:xfrm>
            <a:off x="8375374" y="2358887"/>
            <a:ext cx="1126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580C11-1719-4BC4-B957-E2EC1C2E1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89" y="427900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626CF-BDE7-4CB5-95D4-AA68496A4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059" y="446936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515AB-BDA3-4D30-B6FD-2CE256CB3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336" y="486693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5A96DC-A89C-4063-A98B-FFE9110E7176}"/>
              </a:ext>
            </a:extLst>
          </p:cNvPr>
          <p:cNvSpPr txBox="1"/>
          <p:nvPr/>
        </p:nvSpPr>
        <p:spPr>
          <a:xfrm>
            <a:off x="1258954" y="486693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EEE488-6F91-4A0E-B364-4BFA716E3400}"/>
              </a:ext>
            </a:extLst>
          </p:cNvPr>
          <p:cNvSpPr txBox="1"/>
          <p:nvPr/>
        </p:nvSpPr>
        <p:spPr>
          <a:xfrm>
            <a:off x="7944678" y="621915"/>
            <a:ext cx="2405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37FA7-8677-408D-A748-C0DFF5F0B2CA}"/>
              </a:ext>
            </a:extLst>
          </p:cNvPr>
          <p:cNvSpPr txBox="1"/>
          <p:nvPr/>
        </p:nvSpPr>
        <p:spPr>
          <a:xfrm>
            <a:off x="1987826" y="2319130"/>
            <a:ext cx="8481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D440B-3A17-4B8D-A64C-F6FBFD1FC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252" y="3519459"/>
            <a:ext cx="2689754" cy="26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98CF2-8DFF-4776-9011-C33D58D8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446" y="4254119"/>
            <a:ext cx="214597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A459B-76C6-41E5-A58D-26421ACC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07" y="639094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9F925B-8C26-4BB0-8B07-4934D3AF4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449" y="466816"/>
            <a:ext cx="2993395" cy="1365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30698A-BF8E-406C-B0DC-6FEB361283AB}"/>
              </a:ext>
            </a:extLst>
          </p:cNvPr>
          <p:cNvSpPr txBox="1"/>
          <p:nvPr/>
        </p:nvSpPr>
        <p:spPr>
          <a:xfrm>
            <a:off x="1298713" y="727718"/>
            <a:ext cx="2146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BE5F6-4FC2-4BAE-B17B-A13C9D21BD0D}"/>
              </a:ext>
            </a:extLst>
          </p:cNvPr>
          <p:cNvSpPr txBox="1"/>
          <p:nvPr/>
        </p:nvSpPr>
        <p:spPr>
          <a:xfrm>
            <a:off x="7857743" y="435056"/>
            <a:ext cx="1802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372E6-DE3C-4B68-AA83-0835EB87D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966" y="2093340"/>
            <a:ext cx="78613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BAF80-BD2C-4B4D-9D40-BEB67FCFC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24" y="705354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56D586-B515-4C87-9E25-6722E183D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067" y="705354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08DAC2-2126-41DB-B495-0AED439DA635}"/>
              </a:ext>
            </a:extLst>
          </p:cNvPr>
          <p:cNvSpPr txBox="1"/>
          <p:nvPr/>
        </p:nvSpPr>
        <p:spPr>
          <a:xfrm>
            <a:off x="1543877" y="788000"/>
            <a:ext cx="2054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796F73-D348-4D43-B604-BF43B1EFCAE9}"/>
              </a:ext>
            </a:extLst>
          </p:cNvPr>
          <p:cNvSpPr txBox="1"/>
          <p:nvPr/>
        </p:nvSpPr>
        <p:spPr>
          <a:xfrm>
            <a:off x="8388626" y="827757"/>
            <a:ext cx="19745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dog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F91E0D-A55C-47E0-8529-B10AE434A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619" y="4175528"/>
            <a:ext cx="2688569" cy="268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6C50C9-EA49-4F61-8F90-C42AD1A4F35D}"/>
              </a:ext>
            </a:extLst>
          </p:cNvPr>
          <p:cNvSpPr txBox="1"/>
          <p:nvPr/>
        </p:nvSpPr>
        <p:spPr>
          <a:xfrm>
            <a:off x="1895061" y="2650435"/>
            <a:ext cx="8680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</p:spTree>
    <p:extLst>
      <p:ext uri="{BB962C8B-B14F-4D97-AF65-F5344CB8AC3E}">
        <p14:creationId xmlns:p14="http://schemas.microsoft.com/office/powerpoint/2010/main" val="200655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E5B58C-4C5B-4CCD-9C2A-B70D6A44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42" y="444949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37EAD2-B81D-42CD-B651-0D9F70417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982" y="444949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E171DD-651D-4A2C-9D45-759B76EB0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715" y="3779404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FB9D73-8956-4E33-9D51-4D5A79EB8CAA}"/>
              </a:ext>
            </a:extLst>
          </p:cNvPr>
          <p:cNvSpPr txBox="1"/>
          <p:nvPr/>
        </p:nvSpPr>
        <p:spPr>
          <a:xfrm>
            <a:off x="682623" y="712261"/>
            <a:ext cx="2886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31D19-642E-4D95-90D5-0B23C895803A}"/>
              </a:ext>
            </a:extLst>
          </p:cNvPr>
          <p:cNvSpPr txBox="1"/>
          <p:nvPr/>
        </p:nvSpPr>
        <p:spPr>
          <a:xfrm>
            <a:off x="8671560" y="507443"/>
            <a:ext cx="2456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F5C97-42FE-4569-82C7-94BF340BA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115344"/>
            <a:ext cx="939579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E5EE98-91EB-4ACB-BC28-A71A172D5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19" y="307789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933FC-6991-4FAC-A114-E243FD3EB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793" y="307789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FE4CC-8CC8-45CB-8767-BE4D26C29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863" y="3810547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141059-6359-479A-8F45-CA843D2FB004}"/>
              </a:ext>
            </a:extLst>
          </p:cNvPr>
          <p:cNvSpPr txBox="1"/>
          <p:nvPr/>
        </p:nvSpPr>
        <p:spPr>
          <a:xfrm>
            <a:off x="1086678" y="482768"/>
            <a:ext cx="2252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96038-3364-4BA7-92CC-2452580B57B1}"/>
              </a:ext>
            </a:extLst>
          </p:cNvPr>
          <p:cNvSpPr txBox="1"/>
          <p:nvPr/>
        </p:nvSpPr>
        <p:spPr>
          <a:xfrm>
            <a:off x="8355495" y="448701"/>
            <a:ext cx="2054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bark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944388-9FE9-4A08-9AE6-2A3A44DF1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71" y="1814323"/>
            <a:ext cx="893751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B2C653-D2C5-41F5-BE74-3CEB64B88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80" y="35417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AC640B-6DDF-4F63-8405-AE2F29235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15" y="274658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F4B231-5105-4A1B-9D64-A6535A580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115" y="4062338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C3B424-1ED5-4683-ABB5-43A173D5C82F}"/>
              </a:ext>
            </a:extLst>
          </p:cNvPr>
          <p:cNvSpPr txBox="1"/>
          <p:nvPr/>
        </p:nvSpPr>
        <p:spPr>
          <a:xfrm>
            <a:off x="1338470" y="480375"/>
            <a:ext cx="2305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033AA3-9FA6-4DAC-9297-77F746BC5BF7}"/>
              </a:ext>
            </a:extLst>
          </p:cNvPr>
          <p:cNvSpPr txBox="1"/>
          <p:nvPr/>
        </p:nvSpPr>
        <p:spPr>
          <a:xfrm>
            <a:off x="7500730" y="529151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woof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4628F-F700-495C-8692-B30EBDA0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487" y="1719794"/>
            <a:ext cx="849464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B947D1-18C6-4DD4-886E-686E75CC0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393" y="16864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DBF00-61E2-4AA4-AE2E-0C5A53937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12" y="168642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3E27A5-DEF9-4950-A9C2-20A342720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075" y="4111811"/>
            <a:ext cx="2694666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85D064-5621-49C6-858B-D4C047035B1B}"/>
              </a:ext>
            </a:extLst>
          </p:cNvPr>
          <p:cNvSpPr txBox="1"/>
          <p:nvPr/>
        </p:nvSpPr>
        <p:spPr>
          <a:xfrm>
            <a:off x="700115" y="195146"/>
            <a:ext cx="2504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runs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ABEBC-A571-480A-9AFB-6B42F27F0B68}"/>
              </a:ext>
            </a:extLst>
          </p:cNvPr>
          <p:cNvSpPr txBox="1"/>
          <p:nvPr/>
        </p:nvSpPr>
        <p:spPr>
          <a:xfrm>
            <a:off x="9090991" y="148979"/>
            <a:ext cx="1802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201D12-FEBB-4EB5-BBAB-0C5DDC945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513" y="1782937"/>
            <a:ext cx="93947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5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74643" y="0"/>
            <a:ext cx="907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11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A9A8F2-B718-4460-8D88-78C5519AF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506" y="42043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732BB7-2087-40AE-888F-52DBB183F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02" y="420432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B88AC6-6911-444C-8535-244D6EF9F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058" y="3982825"/>
            <a:ext cx="2694666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095FFD-9323-4CAC-BBEC-9EA56EFA5796}"/>
              </a:ext>
            </a:extLst>
          </p:cNvPr>
          <p:cNvSpPr txBox="1"/>
          <p:nvPr/>
        </p:nvSpPr>
        <p:spPr>
          <a:xfrm>
            <a:off x="1309778" y="339504"/>
            <a:ext cx="23169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405653-4E25-438D-9EB8-C3B9E3247C14}"/>
              </a:ext>
            </a:extLst>
          </p:cNvPr>
          <p:cNvSpPr txBox="1"/>
          <p:nvPr/>
        </p:nvSpPr>
        <p:spPr>
          <a:xfrm>
            <a:off x="8655857" y="595411"/>
            <a:ext cx="2526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house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2905C-509E-4B1D-9163-584461725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625" y="2056322"/>
            <a:ext cx="93947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1C821-6E92-4FF4-8C9E-FA01FB42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568" y="393928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5D3AE4-44BF-48E0-99BE-9717EACC5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14" y="393928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91DFAA-D976-4D86-AAB0-6511C5E9E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815" y="3903311"/>
            <a:ext cx="2694666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3F6DF8-DBA1-483D-A117-FAD27A5A6B41}"/>
              </a:ext>
            </a:extLst>
          </p:cNvPr>
          <p:cNvSpPr txBox="1"/>
          <p:nvPr/>
        </p:nvSpPr>
        <p:spPr>
          <a:xfrm>
            <a:off x="1570381" y="189890"/>
            <a:ext cx="1563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6610C-27B7-4B68-A875-E689EA549BE3}"/>
              </a:ext>
            </a:extLst>
          </p:cNvPr>
          <p:cNvSpPr txBox="1"/>
          <p:nvPr/>
        </p:nvSpPr>
        <p:spPr>
          <a:xfrm>
            <a:off x="8607288" y="393928"/>
            <a:ext cx="1842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038A92-6EFE-4756-9567-7402FE7DC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625" y="1991437"/>
            <a:ext cx="93947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0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16A2C-4215-4A98-884E-48C10DE86B25}"/>
              </a:ext>
            </a:extLst>
          </p:cNvPr>
          <p:cNvSpPr txBox="1"/>
          <p:nvPr/>
        </p:nvSpPr>
        <p:spPr>
          <a:xfrm>
            <a:off x="185531" y="458978"/>
            <a:ext cx="2756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6C09E-6931-450B-9F80-AA2D4620D858}"/>
              </a:ext>
            </a:extLst>
          </p:cNvPr>
          <p:cNvSpPr txBox="1"/>
          <p:nvPr/>
        </p:nvSpPr>
        <p:spPr>
          <a:xfrm>
            <a:off x="3505200" y="543337"/>
            <a:ext cx="2305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I`m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B7BBEA-A36B-4E95-B392-89A870F90267}"/>
              </a:ext>
            </a:extLst>
          </p:cNvPr>
          <p:cNvSpPr txBox="1"/>
          <p:nvPr/>
        </p:nvSpPr>
        <p:spPr>
          <a:xfrm>
            <a:off x="6241776" y="458978"/>
            <a:ext cx="269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16D6E-8C07-4FAF-B582-CBC8611C8A12}"/>
              </a:ext>
            </a:extLst>
          </p:cNvPr>
          <p:cNvSpPr txBox="1"/>
          <p:nvPr/>
        </p:nvSpPr>
        <p:spPr>
          <a:xfrm>
            <a:off x="993913" y="2133600"/>
            <a:ext cx="103101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2               3            </a:t>
            </a:r>
            <a:r>
              <a:rPr lang="en-US" sz="6600" b="1" dirty="0">
                <a:latin typeface="Agency FB" panose="020B0503020202020204" pitchFamily="34" charset="0"/>
              </a:rPr>
              <a:t>4</a:t>
            </a:r>
            <a:r>
              <a:rPr lang="en-US" sz="6600" b="1" dirty="0"/>
              <a:t>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DD852-9802-4A6A-9D83-10BC29A544FB}"/>
              </a:ext>
            </a:extLst>
          </p:cNvPr>
          <p:cNvSpPr txBox="1"/>
          <p:nvPr/>
        </p:nvSpPr>
        <p:spPr>
          <a:xfrm>
            <a:off x="185531" y="3236409"/>
            <a:ext cx="29287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A11A1-9A1F-40D2-83A7-1089FBF003A5}"/>
              </a:ext>
            </a:extLst>
          </p:cNvPr>
          <p:cNvSpPr txBox="1"/>
          <p:nvPr/>
        </p:nvSpPr>
        <p:spPr>
          <a:xfrm>
            <a:off x="3597966" y="3256627"/>
            <a:ext cx="9806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52F14-A602-4E88-B2FE-8B1C0DBFD13C}"/>
              </a:ext>
            </a:extLst>
          </p:cNvPr>
          <p:cNvSpPr txBox="1"/>
          <p:nvPr/>
        </p:nvSpPr>
        <p:spPr>
          <a:xfrm>
            <a:off x="5393633" y="3318182"/>
            <a:ext cx="2729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F716C-5449-4B9F-9C3A-9EEC7FF906FB}"/>
              </a:ext>
            </a:extLst>
          </p:cNvPr>
          <p:cNvSpPr txBox="1"/>
          <p:nvPr/>
        </p:nvSpPr>
        <p:spPr>
          <a:xfrm>
            <a:off x="993912" y="5075583"/>
            <a:ext cx="1031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8000" b="1" dirty="0">
                <a:latin typeface="Agency FB" panose="020B0503020202020204" pitchFamily="34" charset="0"/>
              </a:rPr>
              <a:t>           </a:t>
            </a:r>
            <a:r>
              <a:rPr lang="en-US" sz="8000" b="1" dirty="0">
                <a:latin typeface="Century Gothic" panose="020B0502020202020204" pitchFamily="34" charset="0"/>
              </a:rPr>
              <a:t>6       7           8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6D98C-593D-440E-91D8-F5E59E79C339}"/>
              </a:ext>
            </a:extLst>
          </p:cNvPr>
          <p:cNvSpPr txBox="1"/>
          <p:nvPr/>
        </p:nvSpPr>
        <p:spPr>
          <a:xfrm>
            <a:off x="9289774" y="420226"/>
            <a:ext cx="2305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3DEFC-BC04-41AE-B13A-7DCEED61B7C7}"/>
              </a:ext>
            </a:extLst>
          </p:cNvPr>
          <p:cNvSpPr txBox="1"/>
          <p:nvPr/>
        </p:nvSpPr>
        <p:spPr>
          <a:xfrm>
            <a:off x="8786190" y="3482630"/>
            <a:ext cx="2517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137218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9714D1-CB0F-4052-B3BB-E5084929D833}"/>
              </a:ext>
            </a:extLst>
          </p:cNvPr>
          <p:cNvSpPr txBox="1"/>
          <p:nvPr/>
        </p:nvSpPr>
        <p:spPr>
          <a:xfrm>
            <a:off x="556591" y="742122"/>
            <a:ext cx="35383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262B4-23D9-4E82-AAB0-9639386E41A8}"/>
              </a:ext>
            </a:extLst>
          </p:cNvPr>
          <p:cNvSpPr txBox="1"/>
          <p:nvPr/>
        </p:nvSpPr>
        <p:spPr>
          <a:xfrm>
            <a:off x="4982817" y="649789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A8E77-745D-4678-8C23-E08B42962882}"/>
              </a:ext>
            </a:extLst>
          </p:cNvPr>
          <p:cNvSpPr txBox="1"/>
          <p:nvPr/>
        </p:nvSpPr>
        <p:spPr>
          <a:xfrm flipH="1">
            <a:off x="9083702" y="572845"/>
            <a:ext cx="15107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4D3F5-54D9-4142-A15A-3223D3468E98}"/>
              </a:ext>
            </a:extLst>
          </p:cNvPr>
          <p:cNvSpPr txBox="1"/>
          <p:nvPr/>
        </p:nvSpPr>
        <p:spPr>
          <a:xfrm>
            <a:off x="384312" y="3503759"/>
            <a:ext cx="1855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hot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A1AA9-CA89-4F3A-9F03-F7ADDEE6696F}"/>
              </a:ext>
            </a:extLst>
          </p:cNvPr>
          <p:cNvSpPr txBox="1"/>
          <p:nvPr/>
        </p:nvSpPr>
        <p:spPr>
          <a:xfrm>
            <a:off x="1404730" y="2019395"/>
            <a:ext cx="905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9                   I0             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D440A7-872F-4C1B-ADFA-F9BFD851E3AF}"/>
              </a:ext>
            </a:extLst>
          </p:cNvPr>
          <p:cNvSpPr txBox="1"/>
          <p:nvPr/>
        </p:nvSpPr>
        <p:spPr>
          <a:xfrm>
            <a:off x="702365" y="5367130"/>
            <a:ext cx="10045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I2               I3            I4              I5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E17F7E-B399-4360-8DF3-CA9BD2077C78}"/>
              </a:ext>
            </a:extLst>
          </p:cNvPr>
          <p:cNvSpPr txBox="1"/>
          <p:nvPr/>
        </p:nvSpPr>
        <p:spPr>
          <a:xfrm>
            <a:off x="2816087" y="3503759"/>
            <a:ext cx="3114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D7D3DF-5C01-4AE7-8832-18ED5EA23730}"/>
              </a:ext>
            </a:extLst>
          </p:cNvPr>
          <p:cNvSpPr txBox="1"/>
          <p:nvPr/>
        </p:nvSpPr>
        <p:spPr>
          <a:xfrm>
            <a:off x="5930347" y="3638277"/>
            <a:ext cx="22323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bark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6755AA-A178-447E-A397-95E000AC2D87}"/>
              </a:ext>
            </a:extLst>
          </p:cNvPr>
          <p:cNvSpPr txBox="1"/>
          <p:nvPr/>
        </p:nvSpPr>
        <p:spPr>
          <a:xfrm>
            <a:off x="8825948" y="3693262"/>
            <a:ext cx="2637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woof</a:t>
            </a:r>
          </a:p>
        </p:txBody>
      </p:sp>
    </p:spTree>
    <p:extLst>
      <p:ext uri="{BB962C8B-B14F-4D97-AF65-F5344CB8AC3E}">
        <p14:creationId xmlns:p14="http://schemas.microsoft.com/office/powerpoint/2010/main" val="37910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BEE776-082D-471A-8A56-2B5260281F10}"/>
              </a:ext>
            </a:extLst>
          </p:cNvPr>
          <p:cNvSpPr txBox="1"/>
          <p:nvPr/>
        </p:nvSpPr>
        <p:spPr>
          <a:xfrm>
            <a:off x="1205948" y="2027583"/>
            <a:ext cx="9819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I6                      I7                       I8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F67A02-94EF-4690-9595-032B2803A257}"/>
              </a:ext>
            </a:extLst>
          </p:cNvPr>
          <p:cNvSpPr txBox="1"/>
          <p:nvPr/>
        </p:nvSpPr>
        <p:spPr>
          <a:xfrm>
            <a:off x="781878" y="450574"/>
            <a:ext cx="1868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38310C-0713-4DC8-A325-F14FFD609626}"/>
              </a:ext>
            </a:extLst>
          </p:cNvPr>
          <p:cNvSpPr txBox="1"/>
          <p:nvPr/>
        </p:nvSpPr>
        <p:spPr>
          <a:xfrm>
            <a:off x="4525617" y="304380"/>
            <a:ext cx="3140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runs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D7247E-DBB6-4EAA-BF02-924FC2712D53}"/>
              </a:ext>
            </a:extLst>
          </p:cNvPr>
          <p:cNvSpPr txBox="1"/>
          <p:nvPr/>
        </p:nvSpPr>
        <p:spPr>
          <a:xfrm>
            <a:off x="9223513" y="381152"/>
            <a:ext cx="2716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E1B7B-2E9D-46A4-9872-230B53D52A4E}"/>
              </a:ext>
            </a:extLst>
          </p:cNvPr>
          <p:cNvSpPr txBox="1"/>
          <p:nvPr/>
        </p:nvSpPr>
        <p:spPr>
          <a:xfrm>
            <a:off x="927652" y="5750004"/>
            <a:ext cx="110125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I9                  20                  2I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CD8D0-6FBF-46AD-8811-11A76ED95AD0}"/>
              </a:ext>
            </a:extLst>
          </p:cNvPr>
          <p:cNvSpPr txBox="1"/>
          <p:nvPr/>
        </p:nvSpPr>
        <p:spPr>
          <a:xfrm>
            <a:off x="927652" y="4096050"/>
            <a:ext cx="15770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38C0C4-41F9-4255-93C2-559C97BDED15}"/>
              </a:ext>
            </a:extLst>
          </p:cNvPr>
          <p:cNvSpPr txBox="1"/>
          <p:nvPr/>
        </p:nvSpPr>
        <p:spPr>
          <a:xfrm>
            <a:off x="4810539" y="4122554"/>
            <a:ext cx="19745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4A717-49C9-463E-BDA2-E11BE6DBD255}"/>
              </a:ext>
            </a:extLst>
          </p:cNvPr>
          <p:cNvSpPr txBox="1"/>
          <p:nvPr/>
        </p:nvSpPr>
        <p:spPr>
          <a:xfrm>
            <a:off x="8680174" y="4320209"/>
            <a:ext cx="27166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353482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D0238F-71C7-46D6-890F-5FCEE3D90CEF}"/>
              </a:ext>
            </a:extLst>
          </p:cNvPr>
          <p:cNvSpPr txBox="1"/>
          <p:nvPr/>
        </p:nvSpPr>
        <p:spPr>
          <a:xfrm>
            <a:off x="59521" y="121888"/>
            <a:ext cx="1167516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This is Zack.</a:t>
            </a:r>
          </a:p>
          <a:p>
            <a:endParaRPr lang="en-US" sz="8800" b="1" dirty="0">
              <a:latin typeface="Century Gothic" panose="020B0502020202020204" pitchFamily="34" charset="0"/>
            </a:endParaRPr>
          </a:p>
          <a:p>
            <a:endParaRPr lang="en-US" sz="8800" b="1" dirty="0">
              <a:latin typeface="Century Gothic" panose="020B0502020202020204" pitchFamily="34" charset="0"/>
            </a:endParaRPr>
          </a:p>
          <a:p>
            <a:r>
              <a:rPr lang="en-US" sz="8000" b="1" dirty="0">
                <a:latin typeface="Century Gothic" panose="020B0502020202020204" pitchFamily="34" charset="0"/>
              </a:rPr>
              <a:t>This is Zack`s house.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A06BE-14BD-4BBC-8D40-CBF3AEA1E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959" y="0"/>
            <a:ext cx="2347231" cy="2669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D3C950-3B90-40A1-B8E2-05B08BCF4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6" t="3310" r="11005" b="28519"/>
          <a:stretch/>
        </p:blipFill>
        <p:spPr>
          <a:xfrm>
            <a:off x="8546739" y="2395330"/>
            <a:ext cx="3800437" cy="20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49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984137-F0FD-4291-B62C-CAB9613CE2D8}"/>
              </a:ext>
            </a:extLst>
          </p:cNvPr>
          <p:cNvSpPr txBox="1"/>
          <p:nvPr/>
        </p:nvSpPr>
        <p:spPr>
          <a:xfrm>
            <a:off x="172278" y="238539"/>
            <a:ext cx="96873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This is Jess.</a:t>
            </a:r>
          </a:p>
          <a:p>
            <a:endParaRPr lang="en-US" sz="7200" b="1" dirty="0">
              <a:latin typeface="Century Gothic" panose="020B0502020202020204" pitchFamily="34" charset="0"/>
            </a:endParaRPr>
          </a:p>
          <a:p>
            <a:endParaRPr lang="en-US" sz="7200" b="1" dirty="0">
              <a:latin typeface="Century Gothic" panose="020B0502020202020204" pitchFamily="34" charset="0"/>
            </a:endParaRPr>
          </a:p>
          <a:p>
            <a:endParaRPr lang="en-US" sz="7200" b="1" dirty="0">
              <a:latin typeface="Century Gothic" panose="020B0502020202020204" pitchFamily="34" charset="0"/>
            </a:endParaRPr>
          </a:p>
          <a:p>
            <a:r>
              <a:rPr lang="en-US" sz="7200" b="1" dirty="0">
                <a:latin typeface="Century Gothic" panose="020B0502020202020204" pitchFamily="34" charset="0"/>
              </a:rPr>
              <a:t>This is Jess`s house.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8AE6E-D3E4-403E-8592-41D13746F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1" t="4944" r="14562" b="29538"/>
          <a:stretch/>
        </p:blipFill>
        <p:spPr>
          <a:xfrm>
            <a:off x="7769365" y="2796208"/>
            <a:ext cx="3799783" cy="2067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4BA8E1-A83C-43ED-9325-4FFC77B17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112" y="238539"/>
            <a:ext cx="1585775" cy="22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93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FCCBF1-F9F2-4103-8EA6-A823B6DBB702}"/>
              </a:ext>
            </a:extLst>
          </p:cNvPr>
          <p:cNvSpPr txBox="1"/>
          <p:nvPr/>
        </p:nvSpPr>
        <p:spPr>
          <a:xfrm>
            <a:off x="1086678" y="622852"/>
            <a:ext cx="928977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I`m Zack.</a:t>
            </a:r>
          </a:p>
          <a:p>
            <a:r>
              <a:rPr lang="en-US" sz="11500" b="1" dirty="0">
                <a:latin typeface="Century Gothic" panose="020B0502020202020204" pitchFamily="34" charset="0"/>
              </a:rPr>
              <a:t>This is Zack.</a:t>
            </a:r>
          </a:p>
        </p:txBody>
      </p:sp>
    </p:spTree>
    <p:extLst>
      <p:ext uri="{BB962C8B-B14F-4D97-AF65-F5344CB8AC3E}">
        <p14:creationId xmlns:p14="http://schemas.microsoft.com/office/powerpoint/2010/main" val="831971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C8F9EA-08D9-442A-9C81-9D46FE8357B9}"/>
              </a:ext>
            </a:extLst>
          </p:cNvPr>
          <p:cNvSpPr txBox="1"/>
          <p:nvPr/>
        </p:nvSpPr>
        <p:spPr>
          <a:xfrm>
            <a:off x="636104" y="1033670"/>
            <a:ext cx="107872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 is Zack`s sister, Jess. </a:t>
            </a:r>
          </a:p>
        </p:txBody>
      </p:sp>
    </p:spTree>
    <p:extLst>
      <p:ext uri="{BB962C8B-B14F-4D97-AF65-F5344CB8AC3E}">
        <p14:creationId xmlns:p14="http://schemas.microsoft.com/office/powerpoint/2010/main" val="2863135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43F2F-7CFF-4D80-A22C-5312A65BD812}"/>
              </a:ext>
            </a:extLst>
          </p:cNvPr>
          <p:cNvSpPr txBox="1"/>
          <p:nvPr/>
        </p:nvSpPr>
        <p:spPr>
          <a:xfrm>
            <a:off x="1179443" y="781878"/>
            <a:ext cx="976685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This is Rags the dog.</a:t>
            </a:r>
          </a:p>
        </p:txBody>
      </p:sp>
    </p:spTree>
    <p:extLst>
      <p:ext uri="{BB962C8B-B14F-4D97-AF65-F5344CB8AC3E}">
        <p14:creationId xmlns:p14="http://schemas.microsoft.com/office/powerpoint/2010/main" val="3401253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DB069-D740-4346-8E1D-3B9FD56F5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" t="-310" r="47095" b="310"/>
          <a:stretch/>
        </p:blipFill>
        <p:spPr>
          <a:xfrm>
            <a:off x="1404730" y="196616"/>
            <a:ext cx="9329531" cy="66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91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AEFBB8-0A4C-4EE8-865E-EEB82AED5978}"/>
              </a:ext>
            </a:extLst>
          </p:cNvPr>
          <p:cNvSpPr txBox="1"/>
          <p:nvPr/>
        </p:nvSpPr>
        <p:spPr>
          <a:xfrm>
            <a:off x="490330" y="795130"/>
            <a:ext cx="10866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Rags, Zack and Jess are in the garden.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FD6515-642D-44D1-BCD3-AB5563FBAD3E}"/>
              </a:ext>
            </a:extLst>
          </p:cNvPr>
          <p:cNvSpPr txBox="1"/>
          <p:nvPr/>
        </p:nvSpPr>
        <p:spPr>
          <a:xfrm>
            <a:off x="662610" y="3949148"/>
            <a:ext cx="8560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I`m hot.</a:t>
            </a:r>
          </a:p>
        </p:txBody>
      </p:sp>
    </p:spTree>
    <p:extLst>
      <p:ext uri="{BB962C8B-B14F-4D97-AF65-F5344CB8AC3E}">
        <p14:creationId xmlns:p14="http://schemas.microsoft.com/office/powerpoint/2010/main" val="322558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60AB97-1D71-4F38-B620-F5BBDA5A16AB}"/>
              </a:ext>
            </a:extLst>
          </p:cNvPr>
          <p:cNvSpPr txBox="1"/>
          <p:nvPr/>
        </p:nvSpPr>
        <p:spPr>
          <a:xfrm>
            <a:off x="225287" y="1086678"/>
            <a:ext cx="1077401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Rags starts to bark .</a:t>
            </a:r>
          </a:p>
          <a:p>
            <a:r>
              <a:rPr lang="en-US" sz="9600" b="1" dirty="0">
                <a:latin typeface="Century Gothic" panose="020B0502020202020204" pitchFamily="34" charset="0"/>
              </a:rPr>
              <a:t>woof</a:t>
            </a:r>
          </a:p>
        </p:txBody>
      </p:sp>
    </p:spTree>
    <p:extLst>
      <p:ext uri="{BB962C8B-B14F-4D97-AF65-F5344CB8AC3E}">
        <p14:creationId xmlns:p14="http://schemas.microsoft.com/office/powerpoint/2010/main" val="2987334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904B2C-046C-41FC-9DE7-F7B9ACF6C8AC}"/>
              </a:ext>
            </a:extLst>
          </p:cNvPr>
          <p:cNvSpPr txBox="1"/>
          <p:nvPr/>
        </p:nvSpPr>
        <p:spPr>
          <a:xfrm>
            <a:off x="543339" y="1789043"/>
            <a:ext cx="113968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He runs up the garden to the house. </a:t>
            </a:r>
          </a:p>
        </p:txBody>
      </p:sp>
    </p:spTree>
    <p:extLst>
      <p:ext uri="{BB962C8B-B14F-4D97-AF65-F5344CB8AC3E}">
        <p14:creationId xmlns:p14="http://schemas.microsoft.com/office/powerpoint/2010/main" val="1049916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175468-E511-44EE-BA10-5105E49EE056}"/>
              </a:ext>
            </a:extLst>
          </p:cNvPr>
          <p:cNvSpPr txBox="1"/>
          <p:nvPr/>
        </p:nvSpPr>
        <p:spPr>
          <a:xfrm flipH="1">
            <a:off x="-1" y="1537252"/>
            <a:ext cx="1205947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 is Zack`s and Jess`s house. </a:t>
            </a:r>
          </a:p>
          <a:p>
            <a:r>
              <a:rPr lang="en-US" sz="8000" b="1" dirty="0">
                <a:latin typeface="Century Gothic" panose="020B0502020202020204" pitchFamily="34" charset="0"/>
              </a:rPr>
              <a:t>... And this is Inky`s house </a:t>
            </a:r>
            <a:r>
              <a:rPr lang="en-US" sz="8000" b="1" dirty="0" err="1">
                <a:latin typeface="Century Gothic" panose="020B0502020202020204" pitchFamily="34" charset="0"/>
              </a:rPr>
              <a:t>Sh</a:t>
            </a:r>
            <a:r>
              <a:rPr lang="en-US" sz="8000" b="1" dirty="0"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965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27652" y="138006"/>
            <a:ext cx="10151165" cy="658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412" r="50000" b="-412"/>
          <a:stretch/>
        </p:blipFill>
        <p:spPr>
          <a:xfrm>
            <a:off x="1007165" y="82484"/>
            <a:ext cx="8905460" cy="66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83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099F0-63E7-4F57-9B1D-374D02A73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5"/>
          <a:stretch/>
        </p:blipFill>
        <p:spPr>
          <a:xfrm>
            <a:off x="596349" y="35658"/>
            <a:ext cx="9409042" cy="6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95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A0DE8-1343-48ED-A109-41049F51E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4" t="48729" r="10537" b="4403"/>
          <a:stretch/>
        </p:blipFill>
        <p:spPr>
          <a:xfrm rot="5400000">
            <a:off x="1970103" y="-838200"/>
            <a:ext cx="658202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42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DEE2B-E134-4CFA-ADDD-046A190F8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4" t="-743" r="12287" b="54028"/>
          <a:stretch/>
        </p:blipFill>
        <p:spPr>
          <a:xfrm rot="5400000">
            <a:off x="2117221" y="-1600198"/>
            <a:ext cx="6486566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49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215</Words>
  <Application>Microsoft Office PowerPoint</Application>
  <PresentationFormat>Widescreen</PresentationFormat>
  <Paragraphs>95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Agency FB</vt:lpstr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33</cp:revision>
  <dcterms:created xsi:type="dcterms:W3CDTF">2020-11-14T17:54:38Z</dcterms:created>
  <dcterms:modified xsi:type="dcterms:W3CDTF">2021-01-04T13:23:12Z</dcterms:modified>
</cp:coreProperties>
</file>