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0" r:id="rId3"/>
    <p:sldId id="256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CA4F-7D1C-4E7A-98FA-C9BC24436F7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6717-6B55-4CA0-AD76-39D9979A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6717-6B55-4CA0-AD76-39D9979A68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0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1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3E70-3F7F-4DE6-B757-8DD1FF39FD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Today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7258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855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grasshopper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6" y="49119"/>
            <a:ext cx="5718411" cy="3460844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3342987" y="50289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063306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306639" y="501449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667006" y="503694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71538" y="503105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383409" y="505658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547119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859228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227" y="4588775"/>
            <a:ext cx="9144000" cy="1419651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bag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7" y="-54592"/>
            <a:ext cx="4776716" cy="488589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36524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14845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752948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girl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75216"/>
            <a:ext cx="5636525" cy="3434748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542337" y="500148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984543" y="499270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85211" y="499937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10566" y="499270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53" y="176349"/>
            <a:ext cx="6035094" cy="3379652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383369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44862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83628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22394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523" y="443313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garden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96755"/>
            <a:ext cx="5777552" cy="4333164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4410918" y="585895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353318" y="588330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288924" y="50313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869726" y="587241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231324" y="5887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34313" y="587241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38" y="135957"/>
            <a:ext cx="5026924" cy="337400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385946" y="1296537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648601" y="502543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114547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658118" y="50695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188458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477115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451" y="487127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156"/>
            <a:ext cx="8128000" cy="444500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278319" y="6252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837540" y="6252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64564" y="625484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965" y="4530086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Lego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95535"/>
            <a:ext cx="6755642" cy="416777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61545" y="587958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54518" y="58727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476279" y="587747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037055" y="588381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0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peg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161098"/>
            <a:ext cx="6387921" cy="334886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6748529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469229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014433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49" y="3360596"/>
            <a:ext cx="9144000" cy="2387600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dig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4151610" y="5588598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763552" y="55499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963886" y="55499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17-C3DB-4F94-87CA-378AAF87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657" y="1665515"/>
            <a:ext cx="4865913" cy="3287485"/>
          </a:xfrm>
        </p:spPr>
        <p:txBody>
          <a:bodyPr>
            <a:noAutofit/>
          </a:bodyPr>
          <a:lstStyle/>
          <a:p>
            <a:r>
              <a:rPr lang="en-US" sz="16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 </a:t>
            </a:r>
            <a:r>
              <a:rPr lang="en-US" sz="160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</a:t>
            </a:r>
            <a:endParaRPr lang="en-US" sz="16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8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702" y="1336431"/>
            <a:ext cx="9148689" cy="4389121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tag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144047" y="539017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530419" y="542880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313478" y="546744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97" y="818866"/>
            <a:ext cx="9144000" cy="4629079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get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16141" y="52360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057756" y="52538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728160" y="52360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65" y="736979"/>
            <a:ext cx="9144000" cy="4806501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grip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037396" y="565939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857241" y="562093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709283" y="562075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938864" y="562075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580" y="1050878"/>
            <a:ext cx="9144000" cy="4847443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grin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094935" y="561333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058385" y="564322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26405" y="56519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770190" y="569060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012" y="313899"/>
            <a:ext cx="9144000" cy="5161342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lag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630224" y="53000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709730" y="53000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482500" y="537733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601"/>
            <a:ext cx="9143999" cy="3404399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4615131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231204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648436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89719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995396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frog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73" y="971394"/>
            <a:ext cx="7084053" cy="253856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63351" y="495838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651674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18345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71062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9600" dirty="0">
                <a:latin typeface="Berlin Sans FB" panose="020E0602020502020306" pitchFamily="34" charset="0"/>
              </a:rPr>
              <a:t>goat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208870"/>
            <a:ext cx="6104586" cy="3301093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7044744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278192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20496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5330"/>
            <a:ext cx="8817735" cy="125247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01" y="-77274"/>
            <a:ext cx="4119563" cy="4119563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121499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632619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005845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533622" y="5427908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goose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2" y="311043"/>
            <a:ext cx="7379595" cy="329099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984124" y="47265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919730" y="50313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42715" y="501417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01306" y="505066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732" y="428073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30" y="163310"/>
            <a:ext cx="7308005" cy="399656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77307" y="560874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65442" y="56280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353577" y="563325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126" y="4150636"/>
            <a:ext cx="9144000" cy="147737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07" y="152438"/>
            <a:ext cx="6689185" cy="387593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369657" y="558936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59271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19888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963048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35</Words>
  <Application>Microsoft Office PowerPoint</Application>
  <PresentationFormat>Widescreen</PresentationFormat>
  <Paragraphs>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Adobe Gothic Std B</vt:lpstr>
      <vt:lpstr>Arial</vt:lpstr>
      <vt:lpstr>Berlin Sans FB</vt:lpstr>
      <vt:lpstr>Calibri</vt:lpstr>
      <vt:lpstr>Calibri Light</vt:lpstr>
      <vt:lpstr>Office Theme</vt:lpstr>
      <vt:lpstr>Today we are going to learn a new sound.</vt:lpstr>
      <vt:lpstr>G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</vt:lpstr>
      <vt:lpstr>tag</vt:lpstr>
      <vt:lpstr>get</vt:lpstr>
      <vt:lpstr>grip</vt:lpstr>
      <vt:lpstr>grin</vt:lpstr>
      <vt:lpstr>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F.AbuBaker</cp:lastModifiedBy>
  <cp:revision>33</cp:revision>
  <dcterms:created xsi:type="dcterms:W3CDTF">2020-11-23T14:02:39Z</dcterms:created>
  <dcterms:modified xsi:type="dcterms:W3CDTF">2023-12-11T14:42:05Z</dcterms:modified>
</cp:coreProperties>
</file>