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57" r:id="rId5"/>
    <p:sldId id="258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13" d="100"/>
          <a:sy n="13" d="100"/>
        </p:scale>
        <p:origin x="66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ableStyles" Target="tableStyles.xml" /><Relationship Id="rId5" Type="http://schemas.openxmlformats.org/officeDocument/2006/relationships/slide" Target="slides/slide4.xml" /><Relationship Id="rId10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viewProps" Target="view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3EF1-3E57-44B7-BDBC-42955B106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67E4E5-B8A3-453E-AD05-E4BD38F78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3ED0F-7160-4BD2-99F6-7720BA7F6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ABF105-8BA1-4522-AFF3-C32AAE1DA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2EE16A-1D40-4EF1-88F4-1E9ADD11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04D99-2271-4403-8BD6-8A3A00402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C668C6-1F6B-48DE-9243-F4F94F8DF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F9EDA3-56CE-411B-B094-35ACDCB64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37F0D-934F-4F90-A87F-23088557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E2DC0-E0DA-48C5-A0BA-C8A3FEE23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6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49E44A-BD4D-4915-94A8-737D51C5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4E8927-471C-48C0-9471-D359A941C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CBF02B-0ECC-46ED-B771-16A389B80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AFEA9-434C-42D8-8BBC-396F4ADE6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796CC-BD31-4282-9217-DD01FF64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67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7B6F6F-5731-4764-9BA6-70B29655F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AA825-C6A4-4978-A85D-6A2A2B1A0D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83B793-2F35-46F6-9540-8B7A128DA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20A34A-0795-4DA1-AEAD-1FB0622AB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A5680-0BCD-4A17-8C4E-CF3E2164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32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1552-82FA-4000-BE0F-E55079402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8D3E0-894A-4C21-8438-EE5FEB87B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2E1D5-0CB1-4EE3-BBA3-426873185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9BDE8-1A0B-4B7A-BCCB-69679B949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754EB-2CC4-488C-83C6-E16BAF1AA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10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65F8B-F425-4D40-94B4-7D37142B8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AA0EA-C3CE-42BA-9C96-2AEF996126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7CB20F-2EE3-4CEA-A044-4EEA2328A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30F9E5-2CCD-4F57-9510-AB7489EA3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B57E4-0787-49C1-B352-B72BB4C3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3BE46-0942-4F5E-B8EF-1CC00B0E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1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CA79-2807-47C7-B6D6-9884A0AC7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C2FD5A-6F9E-4CD8-8192-74C9080D5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AA4A71-6DD1-41F4-AC10-32358508AD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F7F8965-9DEE-45D1-9B2A-85BD998350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B7586C-2618-4E5B-9D20-B47A526CF2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AD6FF7-A146-471E-8199-994E07DC5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F5C5CE-60C6-4B18-A67D-857690E00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6922AC-6E90-4C71-B6F3-AEEFEC66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295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52F15-29FF-48E0-AA34-773FD0F624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89C8E4-D65B-44BD-A274-89AF12122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10DE99-3D22-474D-B353-E41B5E6B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FF228F-C8AB-4589-B7C0-5A844C29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7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239A2B-2ECE-41C0-9DB5-4DD98A4E1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7CE0D3-22F7-4D35-930D-CC4D209A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A93760-1DF6-49A1-BB4F-5627A8AC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65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571AF-0E14-4B4E-845E-750CFDA63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A91892-C8DC-4357-A613-F478EC6CF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B5474D-4B15-417C-B79C-56B9AA998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D326F-974E-4DE8-9847-49C29C3ED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4DD35-3B4D-42DE-AC26-9C7B8FE3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E2425D-A61D-4419-B03D-43F2D0F1B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657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8182A-0B6C-419F-977E-8A9284715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971C4-626E-4FA3-BFC2-6152C1A348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F7ADA7-E55D-4536-80C8-328F8BD331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277529-9BA9-4727-B74B-EF490BC555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2B3B37-9607-469E-94CC-4874449A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1D38D3-6995-4798-88D2-AC664939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793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138966-1173-49E9-AA11-B33699565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D120BE-F710-486C-BBFB-5F9757DE3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145CE-B8DE-46F9-B078-8206E1B69F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9A361-9EAD-4DEB-AD96-0586C4DE2221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A2708-EC17-4A89-B5D0-61F59478BF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992F2-7367-4B6C-8C38-A39F7EE5C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47B4E-63BC-494A-8BE1-BC994FA4E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437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7" Type="http://schemas.openxmlformats.org/officeDocument/2006/relationships/image" Target="../media/image12.png" /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1.png" /><Relationship Id="rId5" Type="http://schemas.openxmlformats.org/officeDocument/2006/relationships/image" Target="../media/image10.png" /><Relationship Id="rId4" Type="http://schemas.openxmlformats.org/officeDocument/2006/relationships/image" Target="../media/image9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F4006-2C64-4DAE-8B6B-E4664DB62B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501567"/>
          </a:xfrm>
        </p:spPr>
        <p:txBody>
          <a:bodyPr/>
          <a:lstStyle/>
          <a:p>
            <a:r>
              <a:rPr lang="en-US" b="1" dirty="0"/>
              <a:t>Benefits of Milk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5F8FA2-3881-451D-93CA-D1F7814B81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618" y="2997205"/>
            <a:ext cx="4293704" cy="321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89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B29DE-437D-4502-9FEF-AEF5E4AC7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Food for babies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B82388-0CE1-4B06-895E-598190EB1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87" y="2054225"/>
            <a:ext cx="812482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93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8731C-782C-4B1E-8576-D3B1BCA0D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Help us grow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35A029-DA35-42E6-9C5D-531BB8AEE5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4188515" cy="46624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072C61-3087-43EB-8594-C9D7F886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084" y="1690687"/>
            <a:ext cx="3219450" cy="447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48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6B325-9F55-4F69-8A17-B6F01447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Healthy Teeth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5407B6-490B-422E-B849-9B612E327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0" y="1537252"/>
            <a:ext cx="9525000" cy="506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81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FEE8F-FA8C-4989-B665-CE3C9FBBBA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Healthy Bones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AD6D6A-83F0-4726-A2EC-12B298562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0" y="1323975"/>
            <a:ext cx="590550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1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371F9-62A5-4B3C-A5E6-D5BC03BEC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Without milk we will not have milk products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10988-4F0C-4AE2-A154-D1013A9EF3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991678" cy="18791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D2703C-6C98-479D-BED2-DD8AD6B3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2697" y="3715992"/>
            <a:ext cx="3198330" cy="26052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D2E677-D412-46A7-B24B-D8FD0B988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3436" y="1744762"/>
            <a:ext cx="3538330" cy="1879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A8D6B7F-38E5-431E-AA2B-17BB95D84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32498"/>
            <a:ext cx="2806148" cy="2343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B63B88-C23A-470C-A85B-53E44D71B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1147" b="18826"/>
          <a:stretch/>
        </p:blipFill>
        <p:spPr>
          <a:xfrm>
            <a:off x="4275069" y="1690688"/>
            <a:ext cx="3067879" cy="18791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27F6C5-A854-4A47-9979-68071943D8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752" b="9965"/>
          <a:stretch/>
        </p:blipFill>
        <p:spPr>
          <a:xfrm>
            <a:off x="4174434" y="4065998"/>
            <a:ext cx="3498575" cy="210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4539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21</Words>
  <Application>Microsoft Office PowerPoint</Application>
  <PresentationFormat>Widescreen</PresentationFormat>
  <Paragraphs>6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Benefits of Milk</vt:lpstr>
      <vt:lpstr>Food for babies</vt:lpstr>
      <vt:lpstr>Help us grow</vt:lpstr>
      <vt:lpstr>Healthy Teeth</vt:lpstr>
      <vt:lpstr>Healthy Bones</vt:lpstr>
      <vt:lpstr>Without milk we will not have milk products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Benefits of Milk</dc:title>
  <dc:creator>Zina.Kawar</dc:creator>
  <cp:lastModifiedBy>maggiestephan1972@gmail.com</cp:lastModifiedBy>
  <cp:revision>8</cp:revision>
  <dcterms:created xsi:type="dcterms:W3CDTF">2022-01-08T16:24:50Z</dcterms:created>
  <dcterms:modified xsi:type="dcterms:W3CDTF">2023-12-10T20:15:19Z</dcterms:modified>
</cp:coreProperties>
</file>