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0" r:id="rId2"/>
    <p:sldId id="263" r:id="rId3"/>
    <p:sldId id="266" r:id="rId4"/>
    <p:sldId id="269" r:id="rId5"/>
    <p:sldId id="262" r:id="rId6"/>
    <p:sldId id="256" r:id="rId7"/>
    <p:sldId id="259" r:id="rId8"/>
    <p:sldId id="265" r:id="rId9"/>
    <p:sldId id="267" r:id="rId10"/>
    <p:sldId id="268" r:id="rId11"/>
    <p:sldId id="264" r:id="rId12"/>
    <p:sldId id="270" r:id="rId13"/>
    <p:sldId id="271" r:id="rId14"/>
    <p:sldId id="272" r:id="rId15"/>
    <p:sldId id="273" r:id="rId16"/>
    <p:sldId id="261" r:id="rId17"/>
    <p:sldId id="280" r:id="rId18"/>
    <p:sldId id="281" r:id="rId19"/>
    <p:sldId id="284" r:id="rId20"/>
    <p:sldId id="282" r:id="rId21"/>
    <p:sldId id="283" r:id="rId22"/>
    <p:sldId id="274" r:id="rId23"/>
    <p:sldId id="275" r:id="rId24"/>
    <p:sldId id="276" r:id="rId25"/>
    <p:sldId id="277" r:id="rId26"/>
    <p:sldId id="278" r:id="rId27"/>
    <p:sldId id="279" r:id="rId28"/>
    <p:sldId id="285" r:id="rId29"/>
    <p:sldId id="286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FCA4F-7D1C-4E7A-98FA-C9BC24436F7A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36717-6B55-4CA0-AD76-39D9979A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4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36717-6B55-4CA0-AD76-39D9979A68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17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3E70-3F7F-4DE6-B757-8DD1FF39FD7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6628-0CFF-411B-BC0A-C86B335E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7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3E70-3F7F-4DE6-B757-8DD1FF39FD7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6628-0CFF-411B-BC0A-C86B335E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3E70-3F7F-4DE6-B757-8DD1FF39FD7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6628-0CFF-411B-BC0A-C86B335E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8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3E70-3F7F-4DE6-B757-8DD1FF39FD7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6628-0CFF-411B-BC0A-C86B335E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4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3E70-3F7F-4DE6-B757-8DD1FF39FD7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6628-0CFF-411B-BC0A-C86B335E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0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3E70-3F7F-4DE6-B757-8DD1FF39FD7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6628-0CFF-411B-BC0A-C86B335E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12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3E70-3F7F-4DE6-B757-8DD1FF39FD7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6628-0CFF-411B-BC0A-C86B335E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1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3E70-3F7F-4DE6-B757-8DD1FF39FD7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6628-0CFF-411B-BC0A-C86B335E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8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3E70-3F7F-4DE6-B757-8DD1FF39FD7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6628-0CFF-411B-BC0A-C86B335E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3E70-3F7F-4DE6-B757-8DD1FF39FD7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6628-0CFF-411B-BC0A-C86B335E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6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3E70-3F7F-4DE6-B757-8DD1FF39FD7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6628-0CFF-411B-BC0A-C86B335E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2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F3E70-3F7F-4DE6-B757-8DD1FF39FD7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26628-0CFF-411B-BC0A-C86B335E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0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9600" dirty="0">
                <a:latin typeface="Berlin Sans FB" panose="020E0602020502020306" pitchFamily="34" charset="0"/>
              </a:rPr>
              <a:t>goat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322" y="208870"/>
            <a:ext cx="6104586" cy="3301093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7044744" y="4930462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5278192" y="4930462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6220496" y="4930462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74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0227" y="4588775"/>
            <a:ext cx="9144000" cy="1419651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bag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97" y="-54592"/>
            <a:ext cx="4776716" cy="4885899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5136524" y="605606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6314845" y="605606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5752948" y="605606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60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gold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53" y="176349"/>
            <a:ext cx="6035094" cy="3379652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5383369" y="491758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5844862" y="491758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6383628" y="491758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6922394" y="491758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08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7523" y="4433139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garden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24" y="96755"/>
            <a:ext cx="5777552" cy="4333164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4410918" y="585895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5353318" y="588330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5288924" y="5031346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6869726" y="587241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6231324" y="5887726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7434313" y="587241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95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grapes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38" y="135957"/>
            <a:ext cx="5026924" cy="3374006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10385946" y="1296537"/>
            <a:ext cx="45719" cy="457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4648601" y="5025434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5114547" y="506644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5658118" y="506956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6188458" y="506644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7477115" y="506644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12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9451" y="4871279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gate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51156"/>
            <a:ext cx="8128000" cy="4445000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5278319" y="6252726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5837540" y="6252726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6364564" y="6254840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3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9965" y="4530086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Lego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44" y="95535"/>
            <a:ext cx="6755642" cy="4167779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5161545" y="5879589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5754518" y="587276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6476279" y="587747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7037055" y="588381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50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peg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73" y="161098"/>
            <a:ext cx="6387921" cy="3348865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6748529" y="500344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5469229" y="500344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6014433" y="500344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0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A18BB-49AE-457E-974F-AD3FCA921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6942"/>
            <a:ext cx="10515600" cy="515002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4500" dirty="0">
                <a:latin typeface="Berlin Sans FB" panose="020E0602020502020306" pitchFamily="34" charset="0"/>
                <a:cs typeface="Aharoni" panose="02010803020104030203" pitchFamily="2" charset="-79"/>
              </a:rPr>
              <a:t>bag</a:t>
            </a:r>
          </a:p>
          <a:p>
            <a:pPr marL="0" indent="0">
              <a:buNone/>
            </a:pPr>
            <a:r>
              <a:rPr lang="en-US" sz="24500" dirty="0">
                <a:latin typeface="Berlin Sans FB" panose="020E0602020502020306" pitchFamily="34" charset="0"/>
                <a:cs typeface="Aharoni" panose="02010803020104030203" pitchFamily="2" charset="-79"/>
              </a:rPr>
              <a:t>    .  . .</a:t>
            </a:r>
            <a:endParaRPr lang="en-US" sz="14000" dirty="0">
              <a:latin typeface="Berlin Sans FB" panose="020E0602020502020306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75272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602E-0DE1-4D79-9770-AF554E6E6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286"/>
            <a:ext cx="10515600" cy="590967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1300" dirty="0">
                <a:latin typeface="Berlin Sans FB" panose="020E0602020502020306" pitchFamily="34" charset="0"/>
              </a:rPr>
              <a:t>rag</a:t>
            </a:r>
          </a:p>
          <a:p>
            <a:pPr marL="0" indent="0">
              <a:buNone/>
            </a:pPr>
            <a:r>
              <a:rPr lang="en-US" sz="41300" dirty="0">
                <a:latin typeface="Berlin Sans FB" panose="020E0602020502020306" pitchFamily="34" charset="0"/>
              </a:rPr>
              <a:t>   </a:t>
            </a:r>
            <a:r>
              <a:rPr lang="en-US" sz="19700" dirty="0">
                <a:latin typeface="Berlin Sans FB" panose="020E0602020502020306" pitchFamily="34" charset="0"/>
              </a:rPr>
              <a:t>  .   .   .</a:t>
            </a:r>
            <a:endParaRPr lang="en-US" sz="199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156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89A24-45BF-47CD-8751-09E22E57E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523" y="0"/>
            <a:ext cx="10515600" cy="63867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Berlin Sans FB" panose="020E0602020502020306" pitchFamily="34" charset="0"/>
              </a:rPr>
              <a:t>pig</a:t>
            </a:r>
          </a:p>
          <a:p>
            <a:pPr marL="0" indent="0" algn="ctr">
              <a:buNone/>
            </a:pPr>
            <a:r>
              <a:rPr lang="en-US" sz="23900" dirty="0">
                <a:latin typeface="Berlin Sans FB" panose="020E0602020502020306" pitchFamily="34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3332456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goose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02" y="311043"/>
            <a:ext cx="7379595" cy="3290995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4984124" y="4726546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4919730" y="5031346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5842715" y="5014174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6701306" y="5050664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03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2BA71-DA36-4C67-A8EC-51C2E9502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700" dirty="0">
                <a:latin typeface="Berlin Sans FB" panose="020E0602020502020306" pitchFamily="34" charset="0"/>
              </a:rPr>
              <a:t>gap</a:t>
            </a:r>
          </a:p>
          <a:p>
            <a:pPr marL="0" indent="0" algn="ctr">
              <a:buNone/>
            </a:pPr>
            <a:r>
              <a:rPr lang="en-US" sz="28700" dirty="0">
                <a:latin typeface="Berlin Sans FB" panose="020E0602020502020306" pitchFamily="34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2742037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0063E-8BB0-4C4D-B5E2-7FB4FCFF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0505"/>
            <a:ext cx="10515600" cy="56564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900" dirty="0">
                <a:latin typeface="Berlin Sans FB" panose="020E0602020502020306" pitchFamily="34" charset="0"/>
              </a:rPr>
              <a:t>peg</a:t>
            </a:r>
          </a:p>
          <a:p>
            <a:pPr marL="0" indent="0">
              <a:buNone/>
            </a:pPr>
            <a:r>
              <a:rPr lang="en-US" sz="13800" dirty="0">
                <a:latin typeface="Berlin Sans FB" panose="020E0602020502020306" pitchFamily="34" charset="0"/>
              </a:rPr>
              <a:t>       .    .  .</a:t>
            </a:r>
          </a:p>
        </p:txBody>
      </p:sp>
    </p:spTree>
    <p:extLst>
      <p:ext uri="{BB962C8B-B14F-4D97-AF65-F5344CB8AC3E}">
        <p14:creationId xmlns:p14="http://schemas.microsoft.com/office/powerpoint/2010/main" val="2115280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749" y="3360596"/>
            <a:ext cx="9144000" cy="2387600"/>
          </a:xfrm>
        </p:spPr>
        <p:txBody>
          <a:bodyPr>
            <a:noAutofit/>
          </a:bodyPr>
          <a:lstStyle/>
          <a:p>
            <a:r>
              <a:rPr lang="en-US" sz="41300" dirty="0">
                <a:latin typeface="Berlin Sans FB" panose="020E0602020502020306" pitchFamily="34" charset="0"/>
              </a:rPr>
              <a:t>dig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4151610" y="5588598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5763552" y="5549961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7963886" y="5549961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09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2702" y="1336431"/>
            <a:ext cx="9148689" cy="4389121"/>
          </a:xfrm>
        </p:spPr>
        <p:txBody>
          <a:bodyPr>
            <a:noAutofit/>
          </a:bodyPr>
          <a:lstStyle/>
          <a:p>
            <a:r>
              <a:rPr lang="en-US" sz="41300" dirty="0">
                <a:latin typeface="Berlin Sans FB" panose="020E0602020502020306" pitchFamily="34" charset="0"/>
              </a:rPr>
              <a:t>tag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3144047" y="5390170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5530419" y="542880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8313478" y="5467444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30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7397" y="818866"/>
            <a:ext cx="9144000" cy="4629079"/>
          </a:xfrm>
        </p:spPr>
        <p:txBody>
          <a:bodyPr>
            <a:noAutofit/>
          </a:bodyPr>
          <a:lstStyle/>
          <a:p>
            <a:r>
              <a:rPr lang="en-US" sz="41300" dirty="0">
                <a:latin typeface="Berlin Sans FB" panose="020E0602020502020306" pitchFamily="34" charset="0"/>
              </a:rPr>
              <a:t>get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3516141" y="5236062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6057756" y="525384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8728160" y="5236062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21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65" y="736979"/>
            <a:ext cx="9144000" cy="4806501"/>
          </a:xfrm>
        </p:spPr>
        <p:txBody>
          <a:bodyPr>
            <a:noAutofit/>
          </a:bodyPr>
          <a:lstStyle/>
          <a:p>
            <a:r>
              <a:rPr lang="en-US" sz="41300" dirty="0">
                <a:latin typeface="Berlin Sans FB" panose="020E0602020502020306" pitchFamily="34" charset="0"/>
              </a:rPr>
              <a:t>grip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3037396" y="5659391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4857241" y="562093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6709283" y="5620754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7938864" y="5620754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23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6580" y="1050878"/>
            <a:ext cx="9144000" cy="4847443"/>
          </a:xfrm>
        </p:spPr>
        <p:txBody>
          <a:bodyPr>
            <a:noAutofit/>
          </a:bodyPr>
          <a:lstStyle/>
          <a:p>
            <a:r>
              <a:rPr lang="en-US" sz="41300" dirty="0">
                <a:latin typeface="Berlin Sans FB" panose="020E0602020502020306" pitchFamily="34" charset="0"/>
              </a:rPr>
              <a:t>grin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3094935" y="5613330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5058385" y="5643220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6626405" y="565196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8770190" y="5690604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57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6012" y="313899"/>
            <a:ext cx="9144000" cy="5161342"/>
          </a:xfrm>
        </p:spPr>
        <p:txBody>
          <a:bodyPr>
            <a:noAutofit/>
          </a:bodyPr>
          <a:lstStyle/>
          <a:p>
            <a:r>
              <a:rPr lang="en-US" sz="41300" dirty="0">
                <a:latin typeface="Berlin Sans FB" panose="020E0602020502020306" pitchFamily="34" charset="0"/>
              </a:rPr>
              <a:t>lag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3630224" y="5300061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5709730" y="5300061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8482500" y="537733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71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EB1CB-D1EB-4C5E-8E2D-322AEC099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>
                <a:latin typeface="Berlin Sans FB" panose="020E0602020502020306" pitchFamily="34" charset="0"/>
              </a:rPr>
              <a:t>grand</a:t>
            </a:r>
          </a:p>
          <a:p>
            <a:pPr marL="0" indent="0" algn="ctr">
              <a:buNone/>
            </a:pPr>
            <a:r>
              <a:rPr lang="en-US" sz="19900" dirty="0">
                <a:latin typeface="Berlin Sans FB" panose="020E0602020502020306" pitchFamily="34" charset="0"/>
              </a:rPr>
              <a:t> . . . . .</a:t>
            </a:r>
          </a:p>
        </p:txBody>
      </p:sp>
    </p:spTree>
    <p:extLst>
      <p:ext uri="{BB962C8B-B14F-4D97-AF65-F5344CB8AC3E}">
        <p14:creationId xmlns:p14="http://schemas.microsoft.com/office/powerpoint/2010/main" val="679844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F14D0-E459-4476-8540-7136E5F01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1692"/>
            <a:ext cx="10515600" cy="5825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>
                <a:latin typeface="Berlin Sans FB" panose="020E0602020502020306" pitchFamily="34" charset="0"/>
              </a:rPr>
              <a:t>grass</a:t>
            </a:r>
          </a:p>
          <a:p>
            <a:pPr marL="0" indent="0" algn="ctr">
              <a:buNone/>
            </a:pPr>
            <a:r>
              <a:rPr lang="en-US" sz="19900" dirty="0">
                <a:latin typeface="Berlin Sans FB" panose="020E0602020502020306" pitchFamily="34" charset="0"/>
              </a:rPr>
              <a:t> . . . .</a:t>
            </a:r>
          </a:p>
        </p:txBody>
      </p:sp>
    </p:spTree>
    <p:extLst>
      <p:ext uri="{BB962C8B-B14F-4D97-AF65-F5344CB8AC3E}">
        <p14:creationId xmlns:p14="http://schemas.microsoft.com/office/powerpoint/2010/main" val="3007024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126" y="4150636"/>
            <a:ext cx="9144000" cy="147737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grass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07" y="152438"/>
            <a:ext cx="6689185" cy="3875939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5369657" y="5589369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6359271" y="5586966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5819888" y="5586966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6963048" y="5586966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1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22CB3-AB4B-4CCE-B620-18A56867E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3723"/>
            <a:ext cx="10515600" cy="5403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>
                <a:latin typeface="Berlin Sans FB" panose="020E0602020502020306" pitchFamily="34" charset="0"/>
              </a:rPr>
              <a:t>grind </a:t>
            </a:r>
          </a:p>
          <a:p>
            <a:pPr marL="0" indent="0" algn="ctr">
              <a:buNone/>
            </a:pPr>
            <a:r>
              <a:rPr lang="en-US" sz="16600" dirty="0">
                <a:latin typeface="Berlin Sans FB" panose="020E0602020502020306" pitchFamily="34" charset="0"/>
              </a:rPr>
              <a:t> . . . . .</a:t>
            </a:r>
          </a:p>
          <a:p>
            <a:pPr marL="0" indent="0">
              <a:buNone/>
            </a:pPr>
            <a:endParaRPr lang="en-US" sz="166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940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girl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81" y="75216"/>
            <a:ext cx="5636525" cy="3434748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5542337" y="500148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Flowchart: Connector 5"/>
          <p:cNvSpPr/>
          <p:nvPr/>
        </p:nvSpPr>
        <p:spPr>
          <a:xfrm>
            <a:off x="5984543" y="4992709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6285211" y="499937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6710566" y="4992709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03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05330"/>
            <a:ext cx="8817735" cy="1252470"/>
          </a:xfrm>
        </p:spPr>
        <p:txBody>
          <a:bodyPr>
            <a:no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glass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01" y="-77274"/>
            <a:ext cx="4119563" cy="4119563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5121499" y="542361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6632619" y="542361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6005845" y="542361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5533622" y="5427908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17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garage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1601"/>
            <a:ext cx="9143999" cy="3404399"/>
          </a:xfrm>
          <a:prstGeom prst="rect">
            <a:avLst/>
          </a:prstGeom>
        </p:spPr>
      </p:pic>
      <p:sp>
        <p:nvSpPr>
          <p:cNvPr id="7" name="Flowchart: Connector 6"/>
          <p:cNvSpPr/>
          <p:nvPr/>
        </p:nvSpPr>
        <p:spPr>
          <a:xfrm>
            <a:off x="4615131" y="495192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5231204" y="495192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5648436" y="495192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6289719" y="495192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6995396" y="495192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13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frog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73" y="971394"/>
            <a:ext cx="7084053" cy="2538569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5163351" y="4958386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5651674" y="497125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6218345" y="497125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6771062" y="4971255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2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1732" y="4280739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gate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30" y="163310"/>
            <a:ext cx="7308005" cy="3996565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5177307" y="5608749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5765442" y="562806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6353577" y="5633256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47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855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Berlin Sans FB" panose="020E0602020502020306" pitchFamily="34" charset="0"/>
              </a:rPr>
              <a:t>grasshopper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86" y="49119"/>
            <a:ext cx="5718411" cy="3460844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3342987" y="5028943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5063306" y="5053129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306639" y="5014492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8667006" y="5036949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3771538" y="5031057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7383409" y="5056586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6547119" y="5053129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5859228" y="5053129"/>
            <a:ext cx="64394" cy="7727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50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66</Words>
  <Application>Microsoft Office PowerPoint</Application>
  <PresentationFormat>Widescreen</PresentationFormat>
  <Paragraphs>39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Aharoni</vt:lpstr>
      <vt:lpstr>Arial</vt:lpstr>
      <vt:lpstr>Berlin Sans FB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</vt:lpstr>
      <vt:lpstr>tag</vt:lpstr>
      <vt:lpstr>get</vt:lpstr>
      <vt:lpstr>grip</vt:lpstr>
      <vt:lpstr>grin</vt:lpstr>
      <vt:lpstr>lag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Admin</cp:lastModifiedBy>
  <cp:revision>34</cp:revision>
  <dcterms:created xsi:type="dcterms:W3CDTF">2020-11-23T14:02:39Z</dcterms:created>
  <dcterms:modified xsi:type="dcterms:W3CDTF">2020-11-23T17:38:29Z</dcterms:modified>
</cp:coreProperties>
</file>