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5" r:id="rId6"/>
    <p:sldId id="298" r:id="rId7"/>
    <p:sldId id="318" r:id="rId8"/>
    <p:sldId id="294" r:id="rId9"/>
    <p:sldId id="297" r:id="rId10"/>
    <p:sldId id="319" r:id="rId11"/>
    <p:sldId id="317" r:id="rId12"/>
    <p:sldId id="309" r:id="rId13"/>
    <p:sldId id="300" r:id="rId14"/>
    <p:sldId id="323" r:id="rId15"/>
    <p:sldId id="301" r:id="rId16"/>
    <p:sldId id="320" r:id="rId17"/>
    <p:sldId id="296" r:id="rId18"/>
    <p:sldId id="302" r:id="rId19"/>
    <p:sldId id="299" r:id="rId20"/>
    <p:sldId id="324" r:id="rId21"/>
    <p:sldId id="325" r:id="rId22"/>
    <p:sldId id="326" r:id="rId23"/>
    <p:sldId id="3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يـمـة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شـب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ريـطـة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بـاز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ضـار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خِـ</a:t>
            </a:r>
            <a:r>
              <a:rPr lang="ar-JO" sz="15000" b="1" dirty="0">
                <a:solidFill>
                  <a:schemeClr val="tx1"/>
                </a:solidFill>
              </a:rPr>
              <a:t>زانـة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xmlns="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خَ</a:t>
            </a:r>
            <a:r>
              <a:rPr lang="ar-JO" sz="15000" b="1" dirty="0" smtClean="0">
                <a:solidFill>
                  <a:schemeClr val="tx1"/>
                </a:solidFill>
              </a:rPr>
              <a:t>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95" y="789226"/>
            <a:ext cx="4093805" cy="40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خِـ</a:t>
            </a:r>
            <a:r>
              <a:rPr lang="ar-JO" sz="15000" b="1" dirty="0" smtClean="0">
                <a:solidFill>
                  <a:schemeClr val="tx1"/>
                </a:solidFill>
              </a:rPr>
              <a:t>نزير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114" y="-39850"/>
            <a:ext cx="6221896" cy="52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21" y="218660"/>
            <a:ext cx="5254362" cy="48939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خَ</a:t>
            </a:r>
            <a:r>
              <a:rPr lang="ar-JO" sz="15000" b="1" dirty="0" smtClean="0">
                <a:solidFill>
                  <a:schemeClr val="tx1"/>
                </a:solidFill>
              </a:rPr>
              <a:t>جول</a:t>
            </a:r>
            <a:endParaRPr lang="en-US" sz="1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خُ</a:t>
            </a:r>
            <a:r>
              <a:rPr lang="ar-JO" sz="15000" b="1" dirty="0" smtClean="0">
                <a:solidFill>
                  <a:schemeClr val="tx1"/>
                </a:solidFill>
              </a:rPr>
              <a:t>فاش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64" y="474458"/>
            <a:ext cx="8535520" cy="46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xmlns="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xmlns="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xmlns="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خـا</a:t>
            </a:r>
            <a:r>
              <a:rPr lang="ar-JO" sz="15000" b="1" dirty="0">
                <a:solidFill>
                  <a:schemeClr val="tx1"/>
                </a:solidFill>
              </a:rPr>
              <a:t>تـم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طان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31</Words>
  <Application>Microsoft Office PowerPoint</Application>
  <PresentationFormat>Widescreen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S.Kopti</cp:lastModifiedBy>
  <cp:revision>28</cp:revision>
  <dcterms:created xsi:type="dcterms:W3CDTF">2020-07-01T19:07:01Z</dcterms:created>
  <dcterms:modified xsi:type="dcterms:W3CDTF">2023-12-10T15:35:24Z</dcterms:modified>
</cp:coreProperties>
</file>