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13" d="100"/>
          <a:sy n="13" d="100"/>
        </p:scale>
        <p:origin x="6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3EF1-3E57-44B7-BDBC-42955B106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7E4E5-B8A3-453E-AD05-E4BD38F78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3ED0F-7160-4BD2-99F6-7720BA7F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BF105-8BA1-4522-AFF3-C32AAE1D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EE16A-1D40-4EF1-88F4-1E9ADD11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4D99-2271-4403-8BD6-8A3A0040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668C6-1F6B-48DE-9243-F4F94F8DF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9EDA3-56CE-411B-B094-35ACDCB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37F0D-934F-4F90-A87F-23088557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E2DC0-E0DA-48C5-A0BA-C8A3FEE2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9E44A-BD4D-4915-94A8-737D51C5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E8927-471C-48C0-9471-D359A941C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BF02B-0ECC-46ED-B771-16A389B8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AFEA9-434C-42D8-8BBC-396F4ADE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796CC-BD31-4282-9217-DD01FF6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6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6F6F-5731-4764-9BA6-70B29655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AA825-C6A4-4978-A85D-6A2A2B1A0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3B793-2F35-46F6-9540-8B7A128D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0A34A-0795-4DA1-AEAD-1FB0622A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A5680-0BCD-4A17-8C4E-CF3E2164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2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1552-82FA-4000-BE0F-E5507940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8D3E0-894A-4C21-8438-EE5FEB87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2E1D5-0CB1-4EE3-BBA3-42687318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9BDE8-1A0B-4B7A-BCCB-69679B94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754EB-2CC4-488C-83C6-E16BAF1A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1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5F8B-F425-4D40-94B4-7D37142B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AA0EA-C3CE-42BA-9C96-2AEF99612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CB20F-2EE3-4CEA-A044-4EEA2328A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0F9E5-2CCD-4F57-9510-AB7489EA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B57E4-0787-49C1-B352-B72BB4C3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3BE46-0942-4F5E-B8EF-1CC00B0E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CA79-2807-47C7-B6D6-9884A0AC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2FD5A-6F9E-4CD8-8192-74C9080D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4A71-6DD1-41F4-AC10-32358508A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7F8965-9DEE-45D1-9B2A-85BD99835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7586C-2618-4E5B-9D20-B47A526CF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D6FF7-A146-471E-8199-994E07DC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5C5CE-60C6-4B18-A67D-857690E00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922AC-6E90-4C71-B6F3-AEEFEC66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2F15-29FF-48E0-AA34-773FD0F6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9C8E4-D65B-44BD-A274-89AF1212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0DE99-3D22-474D-B353-E41B5E6B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F228F-C8AB-4589-B7C0-5A844C29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39A2B-2ECE-41C0-9DB5-4DD98A4E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CE0D3-22F7-4D35-930D-CC4D209A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93760-1DF6-49A1-BB4F-5627A8AC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71AF-0E14-4B4E-845E-750CFDA6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1892-C8DC-4357-A613-F478EC6C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5474D-4B15-417C-B79C-56B9AA998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D326F-974E-4DE8-9847-49C29C3E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4DD35-3B4D-42DE-AC26-9C7B8FE3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2425D-A61D-4419-B03D-43F2D0F1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5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182A-0B6C-419F-977E-8A928471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971C4-626E-4FA3-BFC2-6152C1A34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7ADA7-E55D-4536-80C8-328F8BD3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77529-9BA9-4727-B74B-EF490BC5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B3B37-9607-469E-94CC-4874449A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38D3-6995-4798-88D2-AC664939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9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138966-1173-49E9-AA11-B3369956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120BE-F710-486C-BBFB-5F9757DE3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45CE-B8DE-46F9-B078-8206E1B69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9A361-9EAD-4DEB-AD96-0586C4DE22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A2708-EC17-4A89-B5D0-61F59478B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92F2-7367-4B6C-8C38-A39F7EE5C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F4006-2C64-4DAE-8B6B-E4664DB62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1567"/>
          </a:xfrm>
        </p:spPr>
        <p:txBody>
          <a:bodyPr/>
          <a:lstStyle/>
          <a:p>
            <a:r>
              <a:rPr lang="en-US" b="1" dirty="0"/>
              <a:t>Benefits of Milk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F8FA2-3881-451D-93CA-D1F7814B8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18" y="2997205"/>
            <a:ext cx="4293704" cy="32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29DE-437D-4502-9FEF-AEF5E4AC7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Food for babies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82388-0CE1-4B06-895E-598190EB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2054225"/>
            <a:ext cx="812482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9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731C-782C-4B1E-8576-D3B1BCA0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Help us grow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5A029-DA35-42E6-9C5D-531BB8AE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188515" cy="466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72C61-3087-43EB-8594-C9D7F886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84" y="1690687"/>
            <a:ext cx="3219450" cy="44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B325-9F55-4F69-8A17-B6F01447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Healthy Teeth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407B6-490B-422E-B849-9B612E32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537252"/>
            <a:ext cx="9525000" cy="50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8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EE8F-FA8C-4989-B665-CE3C9FBB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Healthy Bones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D6D6A-83F0-4726-A2EC-12B29856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323975"/>
            <a:ext cx="59055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71F9-62A5-4B3C-A5E6-D5BC03BE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Without milk we will not have milk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10988-4F0C-4AE2-A154-D1013A9EF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991678" cy="187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2703C-6C98-479D-BED2-DD8AD6B3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697" y="3715992"/>
            <a:ext cx="3198330" cy="2605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D2E677-D412-46A7-B24B-D8FD0B98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436" y="1744762"/>
            <a:ext cx="3538330" cy="1879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D6B7F-38E5-431E-AA2B-17BB95D84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32498"/>
            <a:ext cx="2806148" cy="2343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B63B88-C23A-470C-A85B-53E44D71B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147" b="18826"/>
          <a:stretch/>
        </p:blipFill>
        <p:spPr>
          <a:xfrm>
            <a:off x="4275069" y="1690688"/>
            <a:ext cx="3067879" cy="1879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7F6C5-A854-4A47-9979-68071943D8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2" b="9965"/>
          <a:stretch/>
        </p:blipFill>
        <p:spPr>
          <a:xfrm>
            <a:off x="4174434" y="4065998"/>
            <a:ext cx="3498575" cy="21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21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Benefits of Milk</vt:lpstr>
      <vt:lpstr>Food for babies</vt:lpstr>
      <vt:lpstr>Help us grow</vt:lpstr>
      <vt:lpstr>Healthy Teeth</vt:lpstr>
      <vt:lpstr>Healthy Bones</vt:lpstr>
      <vt:lpstr>Without milk we will not have milk products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of Milk</dc:title>
  <dc:creator>Zina.Kawar</dc:creator>
  <cp:lastModifiedBy>Zina.Kawar</cp:lastModifiedBy>
  <cp:revision>7</cp:revision>
  <dcterms:created xsi:type="dcterms:W3CDTF">2022-01-08T16:24:50Z</dcterms:created>
  <dcterms:modified xsi:type="dcterms:W3CDTF">2023-12-04T22:06:52Z</dcterms:modified>
</cp:coreProperties>
</file>