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6" r:id="rId3"/>
    <p:sldId id="259" r:id="rId4"/>
    <p:sldId id="260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64" r:id="rId13"/>
    <p:sldId id="270" r:id="rId14"/>
    <p:sldId id="271" r:id="rId15"/>
    <p:sldId id="272" r:id="rId16"/>
    <p:sldId id="273" r:id="rId17"/>
    <p:sldId id="261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0FCA4F-7D1C-4E7A-98FA-C9BC24436F7A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636717-6B55-4CA0-AD76-39D9979A6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545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36717-6B55-4CA0-AD76-39D9979A68E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017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3E70-3F7F-4DE6-B757-8DD1FF39FD7E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26628-0CFF-411B-BC0A-C86B335E8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976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3E70-3F7F-4DE6-B757-8DD1FF39FD7E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26628-0CFF-411B-BC0A-C86B335E8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441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3E70-3F7F-4DE6-B757-8DD1FF39FD7E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26628-0CFF-411B-BC0A-C86B335E8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988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3E70-3F7F-4DE6-B757-8DD1FF39FD7E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26628-0CFF-411B-BC0A-C86B335E8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944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3E70-3F7F-4DE6-B757-8DD1FF39FD7E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26628-0CFF-411B-BC0A-C86B335E8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507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3E70-3F7F-4DE6-B757-8DD1FF39FD7E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26628-0CFF-411B-BC0A-C86B335E8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612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3E70-3F7F-4DE6-B757-8DD1FF39FD7E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26628-0CFF-411B-BC0A-C86B335E8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710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3E70-3F7F-4DE6-B757-8DD1FF39FD7E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26628-0CFF-411B-BC0A-C86B335E8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881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3E70-3F7F-4DE6-B757-8DD1FF39FD7E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26628-0CFF-411B-BC0A-C86B335E8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62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3E70-3F7F-4DE6-B757-8DD1FF39FD7E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26628-0CFF-411B-BC0A-C86B335E8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962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3E70-3F7F-4DE6-B757-8DD1FF39FD7E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26628-0CFF-411B-BC0A-C86B335E8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121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F3E70-3F7F-4DE6-B757-8DD1FF39FD7E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26628-0CFF-411B-BC0A-C86B335E8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106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Berlin Sans FB" panose="020E0602020502020306" pitchFamily="34" charset="0"/>
              </a:rPr>
              <a:t>Today we are going to learn a new sound.</a:t>
            </a:r>
          </a:p>
        </p:txBody>
      </p:sp>
    </p:spTree>
    <p:extLst>
      <p:ext uri="{BB962C8B-B14F-4D97-AF65-F5344CB8AC3E}">
        <p14:creationId xmlns:p14="http://schemas.microsoft.com/office/powerpoint/2010/main" val="725813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0227" y="4588775"/>
            <a:ext cx="9144000" cy="1419651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Berlin Sans FB" panose="020E0602020502020306" pitchFamily="34" charset="0"/>
              </a:rPr>
              <a:t>bag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897" y="-54592"/>
            <a:ext cx="4776716" cy="4885899"/>
          </a:xfrm>
          <a:prstGeom prst="rect">
            <a:avLst/>
          </a:prstGeom>
        </p:spPr>
      </p:pic>
      <p:sp>
        <p:nvSpPr>
          <p:cNvPr id="5" name="Flowchart: Connector 4"/>
          <p:cNvSpPr/>
          <p:nvPr/>
        </p:nvSpPr>
        <p:spPr>
          <a:xfrm>
            <a:off x="5136524" y="6056065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6314845" y="6056065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5752948" y="6056065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660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9600" dirty="0">
                <a:latin typeface="Berlin Sans FB" panose="020E0602020502020306" pitchFamily="34" charset="0"/>
              </a:rPr>
              <a:t>girl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281" y="75216"/>
            <a:ext cx="5636525" cy="3434748"/>
          </a:xfrm>
          <a:prstGeom prst="rect">
            <a:avLst/>
          </a:prstGeom>
        </p:spPr>
      </p:pic>
      <p:sp>
        <p:nvSpPr>
          <p:cNvPr id="5" name="Flowchart: Connector 4"/>
          <p:cNvSpPr/>
          <p:nvPr/>
        </p:nvSpPr>
        <p:spPr>
          <a:xfrm>
            <a:off x="5542337" y="5001487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5984543" y="4992709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6285211" y="4999373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6710566" y="4992709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503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9600" dirty="0">
                <a:latin typeface="Berlin Sans FB" panose="020E0602020502020306" pitchFamily="34" charset="0"/>
              </a:rPr>
              <a:t>gold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453" y="176349"/>
            <a:ext cx="6035094" cy="3379652"/>
          </a:xfrm>
          <a:prstGeom prst="rect">
            <a:avLst/>
          </a:prstGeom>
        </p:spPr>
      </p:pic>
      <p:sp>
        <p:nvSpPr>
          <p:cNvPr id="6" name="Flowchart: Connector 5"/>
          <p:cNvSpPr/>
          <p:nvPr/>
        </p:nvSpPr>
        <p:spPr>
          <a:xfrm>
            <a:off x="5383369" y="4917583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5844862" y="4917583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6383628" y="4917583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6922394" y="4917583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608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7523" y="4433139"/>
            <a:ext cx="9144000" cy="1655762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Berlin Sans FB" panose="020E0602020502020306" pitchFamily="34" charset="0"/>
              </a:rPr>
              <a:t>garden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224" y="96755"/>
            <a:ext cx="5777552" cy="4333164"/>
          </a:xfrm>
          <a:prstGeom prst="rect">
            <a:avLst/>
          </a:prstGeom>
        </p:spPr>
      </p:pic>
      <p:sp>
        <p:nvSpPr>
          <p:cNvPr id="6" name="Flowchart: Connector 5"/>
          <p:cNvSpPr/>
          <p:nvPr/>
        </p:nvSpPr>
        <p:spPr>
          <a:xfrm>
            <a:off x="4410918" y="5858957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5353318" y="5883305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5288924" y="5031346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6869726" y="5872413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/>
          <p:cNvSpPr/>
          <p:nvPr/>
        </p:nvSpPr>
        <p:spPr>
          <a:xfrm>
            <a:off x="6231324" y="5887726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7434313" y="5872413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495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9600" dirty="0">
                <a:latin typeface="Berlin Sans FB" panose="020E0602020502020306" pitchFamily="34" charset="0"/>
              </a:rPr>
              <a:t>grapes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538" y="135957"/>
            <a:ext cx="5026924" cy="3374006"/>
          </a:xfrm>
          <a:prstGeom prst="rect">
            <a:avLst/>
          </a:prstGeom>
        </p:spPr>
      </p:pic>
      <p:sp>
        <p:nvSpPr>
          <p:cNvPr id="5" name="Left Brace 4"/>
          <p:cNvSpPr/>
          <p:nvPr/>
        </p:nvSpPr>
        <p:spPr>
          <a:xfrm>
            <a:off x="10385946" y="1296537"/>
            <a:ext cx="45719" cy="4571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4648601" y="5025434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5114547" y="5066443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5658118" y="5069567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6188458" y="5066443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/>
          <p:cNvSpPr/>
          <p:nvPr/>
        </p:nvSpPr>
        <p:spPr>
          <a:xfrm>
            <a:off x="7477115" y="5066443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12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9451" y="4871279"/>
            <a:ext cx="9144000" cy="1655762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Berlin Sans FB" panose="020E0602020502020306" pitchFamily="34" charset="0"/>
              </a:rPr>
              <a:t>gate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251156"/>
            <a:ext cx="8128000" cy="4445000"/>
          </a:xfrm>
          <a:prstGeom prst="rect">
            <a:avLst/>
          </a:prstGeom>
        </p:spPr>
      </p:pic>
      <p:sp>
        <p:nvSpPr>
          <p:cNvPr id="5" name="Flowchart: Connector 4"/>
          <p:cNvSpPr/>
          <p:nvPr/>
        </p:nvSpPr>
        <p:spPr>
          <a:xfrm>
            <a:off x="5278319" y="6252726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5837540" y="6252726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6364564" y="6254840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63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9965" y="4530086"/>
            <a:ext cx="9144000" cy="1655762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Berlin Sans FB" panose="020E0602020502020306" pitchFamily="34" charset="0"/>
              </a:rPr>
              <a:t>Lego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144" y="95535"/>
            <a:ext cx="6755642" cy="4167779"/>
          </a:xfrm>
          <a:prstGeom prst="rect">
            <a:avLst/>
          </a:prstGeom>
        </p:spPr>
      </p:pic>
      <p:sp>
        <p:nvSpPr>
          <p:cNvPr id="5" name="Flowchart: Connector 4"/>
          <p:cNvSpPr/>
          <p:nvPr/>
        </p:nvSpPr>
        <p:spPr>
          <a:xfrm>
            <a:off x="5161545" y="5879589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5754518" y="5872765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6476279" y="5877475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7037055" y="5883817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750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9600" dirty="0">
                <a:latin typeface="Berlin Sans FB" panose="020E0602020502020306" pitchFamily="34" charset="0"/>
              </a:rPr>
              <a:t>peg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473" y="161098"/>
            <a:ext cx="6387921" cy="3348865"/>
          </a:xfrm>
          <a:prstGeom prst="rect">
            <a:avLst/>
          </a:prstGeom>
        </p:spPr>
      </p:pic>
      <p:sp>
        <p:nvSpPr>
          <p:cNvPr id="5" name="Flowchart: Connector 4"/>
          <p:cNvSpPr/>
          <p:nvPr/>
        </p:nvSpPr>
        <p:spPr>
          <a:xfrm>
            <a:off x="6748529" y="5003443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5469229" y="5003443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6014433" y="5003443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205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3749" y="3360596"/>
            <a:ext cx="9144000" cy="2387600"/>
          </a:xfrm>
        </p:spPr>
        <p:txBody>
          <a:bodyPr>
            <a:noAutofit/>
          </a:bodyPr>
          <a:lstStyle/>
          <a:p>
            <a:r>
              <a:rPr lang="en-US" sz="41300" dirty="0">
                <a:latin typeface="Berlin Sans FB" panose="020E0602020502020306" pitchFamily="34" charset="0"/>
              </a:rPr>
              <a:t>dig</a:t>
            </a:r>
          </a:p>
        </p:txBody>
      </p:sp>
      <p:sp>
        <p:nvSpPr>
          <p:cNvPr id="4" name="Flowchart: Connector 3"/>
          <p:cNvSpPr/>
          <p:nvPr/>
        </p:nvSpPr>
        <p:spPr>
          <a:xfrm>
            <a:off x="4151610" y="5588598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Connector 4"/>
          <p:cNvSpPr/>
          <p:nvPr/>
        </p:nvSpPr>
        <p:spPr>
          <a:xfrm>
            <a:off x="5763552" y="5549961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7963886" y="5549961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4098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2702" y="1336431"/>
            <a:ext cx="9148689" cy="4389121"/>
          </a:xfrm>
        </p:spPr>
        <p:txBody>
          <a:bodyPr>
            <a:noAutofit/>
          </a:bodyPr>
          <a:lstStyle/>
          <a:p>
            <a:r>
              <a:rPr lang="en-US" sz="41300" dirty="0">
                <a:latin typeface="Berlin Sans FB" panose="020E0602020502020306" pitchFamily="34" charset="0"/>
              </a:rPr>
              <a:t>tag</a:t>
            </a:r>
          </a:p>
        </p:txBody>
      </p:sp>
      <p:sp>
        <p:nvSpPr>
          <p:cNvPr id="4" name="Flowchart: Connector 3"/>
          <p:cNvSpPr/>
          <p:nvPr/>
        </p:nvSpPr>
        <p:spPr>
          <a:xfrm>
            <a:off x="3144047" y="5390170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Connector 4"/>
          <p:cNvSpPr/>
          <p:nvPr/>
        </p:nvSpPr>
        <p:spPr>
          <a:xfrm>
            <a:off x="5530419" y="5428807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8313478" y="5467444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530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9600" dirty="0">
                <a:latin typeface="Berlin Sans FB" panose="020E0602020502020306" pitchFamily="34" charset="0"/>
              </a:rPr>
              <a:t>garage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1601"/>
            <a:ext cx="9143999" cy="3404399"/>
          </a:xfrm>
          <a:prstGeom prst="rect">
            <a:avLst/>
          </a:prstGeom>
        </p:spPr>
      </p:pic>
      <p:sp>
        <p:nvSpPr>
          <p:cNvPr id="7" name="Flowchart: Connector 6"/>
          <p:cNvSpPr/>
          <p:nvPr/>
        </p:nvSpPr>
        <p:spPr>
          <a:xfrm>
            <a:off x="4615131" y="4951927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5231204" y="4951927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5648436" y="4951927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/>
          <p:cNvSpPr/>
          <p:nvPr/>
        </p:nvSpPr>
        <p:spPr>
          <a:xfrm>
            <a:off x="6289719" y="4951927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Connector 14"/>
          <p:cNvSpPr/>
          <p:nvPr/>
        </p:nvSpPr>
        <p:spPr>
          <a:xfrm>
            <a:off x="6995396" y="4951927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0133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7397" y="818866"/>
            <a:ext cx="9144000" cy="4629079"/>
          </a:xfrm>
        </p:spPr>
        <p:txBody>
          <a:bodyPr>
            <a:noAutofit/>
          </a:bodyPr>
          <a:lstStyle/>
          <a:p>
            <a:r>
              <a:rPr lang="en-US" sz="41300" dirty="0">
                <a:latin typeface="Berlin Sans FB" panose="020E0602020502020306" pitchFamily="34" charset="0"/>
              </a:rPr>
              <a:t>get</a:t>
            </a:r>
          </a:p>
        </p:txBody>
      </p:sp>
      <p:sp>
        <p:nvSpPr>
          <p:cNvPr id="4" name="Flowchart: Connector 3"/>
          <p:cNvSpPr/>
          <p:nvPr/>
        </p:nvSpPr>
        <p:spPr>
          <a:xfrm>
            <a:off x="3516141" y="5236062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Connector 4"/>
          <p:cNvSpPr/>
          <p:nvPr/>
        </p:nvSpPr>
        <p:spPr>
          <a:xfrm>
            <a:off x="6057756" y="5253843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8728160" y="5236062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9215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465" y="736979"/>
            <a:ext cx="9144000" cy="4806501"/>
          </a:xfrm>
        </p:spPr>
        <p:txBody>
          <a:bodyPr>
            <a:noAutofit/>
          </a:bodyPr>
          <a:lstStyle/>
          <a:p>
            <a:r>
              <a:rPr lang="en-US" sz="41300" dirty="0">
                <a:latin typeface="Berlin Sans FB" panose="020E0602020502020306" pitchFamily="34" charset="0"/>
              </a:rPr>
              <a:t>grip</a:t>
            </a:r>
          </a:p>
        </p:txBody>
      </p:sp>
      <p:sp>
        <p:nvSpPr>
          <p:cNvPr id="4" name="Flowchart: Connector 3"/>
          <p:cNvSpPr/>
          <p:nvPr/>
        </p:nvSpPr>
        <p:spPr>
          <a:xfrm>
            <a:off x="3037396" y="5659391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Connector 4"/>
          <p:cNvSpPr/>
          <p:nvPr/>
        </p:nvSpPr>
        <p:spPr>
          <a:xfrm>
            <a:off x="4857241" y="5620937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6709283" y="5620754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7938864" y="5620754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6237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6580" y="1050878"/>
            <a:ext cx="9144000" cy="4847443"/>
          </a:xfrm>
        </p:spPr>
        <p:txBody>
          <a:bodyPr>
            <a:noAutofit/>
          </a:bodyPr>
          <a:lstStyle/>
          <a:p>
            <a:r>
              <a:rPr lang="en-US" sz="41300" dirty="0">
                <a:latin typeface="Berlin Sans FB" panose="020E0602020502020306" pitchFamily="34" charset="0"/>
              </a:rPr>
              <a:t>grin</a:t>
            </a:r>
          </a:p>
        </p:txBody>
      </p:sp>
      <p:sp>
        <p:nvSpPr>
          <p:cNvPr id="4" name="Flowchart: Connector 3"/>
          <p:cNvSpPr/>
          <p:nvPr/>
        </p:nvSpPr>
        <p:spPr>
          <a:xfrm>
            <a:off x="3094935" y="5613330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Connector 4"/>
          <p:cNvSpPr/>
          <p:nvPr/>
        </p:nvSpPr>
        <p:spPr>
          <a:xfrm>
            <a:off x="5058385" y="5643220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6626405" y="5651967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8770190" y="5690604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4573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6012" y="313899"/>
            <a:ext cx="9144000" cy="5161342"/>
          </a:xfrm>
        </p:spPr>
        <p:txBody>
          <a:bodyPr>
            <a:noAutofit/>
          </a:bodyPr>
          <a:lstStyle/>
          <a:p>
            <a:r>
              <a:rPr lang="en-US" sz="41300" dirty="0">
                <a:latin typeface="Berlin Sans FB" panose="020E0602020502020306" pitchFamily="34" charset="0"/>
              </a:rPr>
              <a:t>lag</a:t>
            </a:r>
          </a:p>
        </p:txBody>
      </p:sp>
      <p:sp>
        <p:nvSpPr>
          <p:cNvPr id="4" name="Flowchart: Connector 3"/>
          <p:cNvSpPr/>
          <p:nvPr/>
        </p:nvSpPr>
        <p:spPr>
          <a:xfrm>
            <a:off x="3630224" y="5300061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Connector 4"/>
          <p:cNvSpPr/>
          <p:nvPr/>
        </p:nvSpPr>
        <p:spPr>
          <a:xfrm>
            <a:off x="5709730" y="5300061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8482500" y="5377335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971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9600" dirty="0">
                <a:latin typeface="Berlin Sans FB" panose="020E0602020502020306" pitchFamily="34" charset="0"/>
              </a:rPr>
              <a:t>frog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973" y="971394"/>
            <a:ext cx="7084053" cy="2538569"/>
          </a:xfrm>
          <a:prstGeom prst="rect">
            <a:avLst/>
          </a:prstGeom>
        </p:spPr>
      </p:pic>
      <p:sp>
        <p:nvSpPr>
          <p:cNvPr id="5" name="Flowchart: Connector 4"/>
          <p:cNvSpPr/>
          <p:nvPr/>
        </p:nvSpPr>
        <p:spPr>
          <a:xfrm>
            <a:off x="5163351" y="4958386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5651674" y="4971255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6218345" y="4971255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6771062" y="4971255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22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9600" dirty="0">
                <a:latin typeface="Berlin Sans FB" panose="020E0602020502020306" pitchFamily="34" charset="0"/>
              </a:rPr>
              <a:t>goat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322" y="208870"/>
            <a:ext cx="6104586" cy="3301093"/>
          </a:xfrm>
          <a:prstGeom prst="rect">
            <a:avLst/>
          </a:prstGeom>
        </p:spPr>
      </p:pic>
      <p:sp>
        <p:nvSpPr>
          <p:cNvPr id="5" name="Flowchart: Connector 4"/>
          <p:cNvSpPr/>
          <p:nvPr/>
        </p:nvSpPr>
        <p:spPr>
          <a:xfrm>
            <a:off x="7044744" y="4930462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5278192" y="4930462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6220496" y="4930462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174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05330"/>
            <a:ext cx="8817735" cy="1252470"/>
          </a:xfrm>
        </p:spPr>
        <p:txBody>
          <a:bodyPr>
            <a:noAutofit/>
          </a:bodyPr>
          <a:lstStyle/>
          <a:p>
            <a:r>
              <a:rPr lang="en-US" sz="9600" dirty="0">
                <a:latin typeface="Berlin Sans FB" panose="020E0602020502020306" pitchFamily="34" charset="0"/>
              </a:rPr>
              <a:t>glass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701" y="-77274"/>
            <a:ext cx="4119563" cy="4119563"/>
          </a:xfrm>
          <a:prstGeom prst="rect">
            <a:avLst/>
          </a:prstGeom>
        </p:spPr>
      </p:pic>
      <p:sp>
        <p:nvSpPr>
          <p:cNvPr id="6" name="Flowchart: Connector 5"/>
          <p:cNvSpPr/>
          <p:nvPr/>
        </p:nvSpPr>
        <p:spPr>
          <a:xfrm>
            <a:off x="5121499" y="5423615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6632619" y="5423615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6005845" y="5423615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5533622" y="5427908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017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9600" dirty="0">
                <a:latin typeface="Berlin Sans FB" panose="020E0602020502020306" pitchFamily="34" charset="0"/>
              </a:rPr>
              <a:t>goose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202" y="311043"/>
            <a:ext cx="7379595" cy="3290995"/>
          </a:xfrm>
          <a:prstGeom prst="rect">
            <a:avLst/>
          </a:prstGeom>
        </p:spPr>
      </p:pic>
      <p:sp>
        <p:nvSpPr>
          <p:cNvPr id="5" name="Flowchart: Connector 4"/>
          <p:cNvSpPr/>
          <p:nvPr/>
        </p:nvSpPr>
        <p:spPr>
          <a:xfrm>
            <a:off x="4984124" y="4726546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4919730" y="5031346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5842715" y="5014174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6701306" y="5050664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003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1732" y="4280739"/>
            <a:ext cx="9144000" cy="1655762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Berlin Sans FB" panose="020E0602020502020306" pitchFamily="34" charset="0"/>
              </a:rPr>
              <a:t>gate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730" y="163310"/>
            <a:ext cx="7308005" cy="3996565"/>
          </a:xfrm>
          <a:prstGeom prst="rect">
            <a:avLst/>
          </a:prstGeom>
        </p:spPr>
      </p:pic>
      <p:sp>
        <p:nvSpPr>
          <p:cNvPr id="5" name="Flowchart: Connector 4"/>
          <p:cNvSpPr/>
          <p:nvPr/>
        </p:nvSpPr>
        <p:spPr>
          <a:xfrm>
            <a:off x="5177307" y="5608749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5765442" y="5628067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6353577" y="5633256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047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4126" y="4150636"/>
            <a:ext cx="9144000" cy="1477370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Berlin Sans FB" panose="020E0602020502020306" pitchFamily="34" charset="0"/>
              </a:rPr>
              <a:t>grass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407" y="152438"/>
            <a:ext cx="6689185" cy="3875939"/>
          </a:xfrm>
          <a:prstGeom prst="rect">
            <a:avLst/>
          </a:prstGeom>
        </p:spPr>
      </p:pic>
      <p:sp>
        <p:nvSpPr>
          <p:cNvPr id="5" name="Flowchart: Connector 4"/>
          <p:cNvSpPr/>
          <p:nvPr/>
        </p:nvSpPr>
        <p:spPr>
          <a:xfrm>
            <a:off x="5369657" y="5589369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6359271" y="5586966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5819888" y="5586966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6963048" y="5586966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91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855"/>
            <a:ext cx="9144000" cy="1655762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Berlin Sans FB" panose="020E0602020502020306" pitchFamily="34" charset="0"/>
              </a:rPr>
              <a:t>grasshopper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086" y="49119"/>
            <a:ext cx="5718411" cy="3460844"/>
          </a:xfrm>
          <a:prstGeom prst="rect">
            <a:avLst/>
          </a:prstGeom>
        </p:spPr>
      </p:pic>
      <p:sp>
        <p:nvSpPr>
          <p:cNvPr id="5" name="Flowchart: Connector 4"/>
          <p:cNvSpPr/>
          <p:nvPr/>
        </p:nvSpPr>
        <p:spPr>
          <a:xfrm>
            <a:off x="3342987" y="5028943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5063306" y="5053129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4306639" y="5014492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/>
          <p:cNvSpPr/>
          <p:nvPr/>
        </p:nvSpPr>
        <p:spPr>
          <a:xfrm>
            <a:off x="8667006" y="5036949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3771538" y="5031057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/>
          <p:cNvSpPr/>
          <p:nvPr/>
        </p:nvSpPr>
        <p:spPr>
          <a:xfrm>
            <a:off x="7383409" y="5056586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/>
          <p:cNvSpPr/>
          <p:nvPr/>
        </p:nvSpPr>
        <p:spPr>
          <a:xfrm>
            <a:off x="6547119" y="5053129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/>
          <p:cNvSpPr/>
          <p:nvPr/>
        </p:nvSpPr>
        <p:spPr>
          <a:xfrm>
            <a:off x="5859228" y="5053129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3509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33</Words>
  <Application>Microsoft Office PowerPoint</Application>
  <PresentationFormat>Widescreen</PresentationFormat>
  <Paragraphs>24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Berlin Sans FB</vt:lpstr>
      <vt:lpstr>Calibri</vt:lpstr>
      <vt:lpstr>Calibri Light</vt:lpstr>
      <vt:lpstr>Office Theme</vt:lpstr>
      <vt:lpstr>Today we are going to learn a new sound.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dig</vt:lpstr>
      <vt:lpstr>tag</vt:lpstr>
      <vt:lpstr>get</vt:lpstr>
      <vt:lpstr>grip</vt:lpstr>
      <vt:lpstr>grin</vt:lpstr>
      <vt:lpstr>lag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THINK PAD</dc:creator>
  <cp:lastModifiedBy>N.Nimri</cp:lastModifiedBy>
  <cp:revision>32</cp:revision>
  <dcterms:created xsi:type="dcterms:W3CDTF">2020-11-23T14:02:39Z</dcterms:created>
  <dcterms:modified xsi:type="dcterms:W3CDTF">2020-11-23T20:40:29Z</dcterms:modified>
</cp:coreProperties>
</file>