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89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6" autoAdjust="0"/>
    <p:restoredTop sz="94660"/>
  </p:normalViewPr>
  <p:slideViewPr>
    <p:cSldViewPr snapToGrid="0">
      <p:cViewPr varScale="1">
        <p:scale>
          <a:sx n="72" d="100"/>
          <a:sy n="72" d="100"/>
        </p:scale>
        <p:origin x="45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5AFE6-1848-46C0-BBB9-9D131A3D8E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4BAA2B-049A-4DF9-9F5B-900853D61C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795753-BA8C-4288-A698-5007D65F6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76264-F391-4791-AE6D-D41D85FCF532}" type="datetimeFigureOut">
              <a:rPr lang="en-US" smtClean="0"/>
              <a:t>12/9/2023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7C1664-4598-41E8-BBFF-476EEDC25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CB8ED1-05E1-4A06-BDE0-B1F820EC6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7FA49-6103-4875-94E5-005073B35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713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4513D-E47D-4B41-92B3-978A32CC3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17D309-9310-41E5-BEB5-184F7ED496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435376-7EDE-4FF0-B8ED-46F29B49E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76264-F391-4791-AE6D-D41D85FCF532}" type="datetimeFigureOut">
              <a:rPr lang="en-US" smtClean="0"/>
              <a:t>12/9/2023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7C96E6-C8D2-4AB1-BD12-3844D6980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7E584B-6ED3-496B-A3F4-28670935E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7FA49-6103-4875-94E5-005073B35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064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82F6AE6-3D06-4C1F-AA68-F8E10C1F42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31EAEE-077C-4DD8-947C-BA8F3D75C1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030C86-2A28-45EA-895B-ABAD64F08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76264-F391-4791-AE6D-D41D85FCF532}" type="datetimeFigureOut">
              <a:rPr lang="en-US" smtClean="0"/>
              <a:t>12/9/2023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3C7A71-028B-49DE-820C-F4C28F2F5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3F87AE-23A7-40A3-98C2-EC7C77B37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7FA49-6103-4875-94E5-005073B35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231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6865EC-C799-44D7-A5F1-2668682B1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F996E2-A628-4DEA-9E6D-E35B20A5E0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0EE7DD-7697-4065-A34B-BEE341849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76264-F391-4791-AE6D-D41D85FCF532}" type="datetimeFigureOut">
              <a:rPr lang="en-US" smtClean="0"/>
              <a:t>12/9/2023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911087-E7BD-444F-A1B8-9AF608060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25F701-41E4-4BAE-AA28-5E35D42BE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7FA49-6103-4875-94E5-005073B35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655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6A46F-57B1-449C-A008-856783721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1166EE-379C-480C-9A41-1F1A56019C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796088-4118-47A1-96A3-36462BA3E9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76264-F391-4791-AE6D-D41D85FCF532}" type="datetimeFigureOut">
              <a:rPr lang="en-US" smtClean="0"/>
              <a:t>12/9/2023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102853-C89D-49B3-9E4B-F9268B825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C56E6D-35EF-4ECF-AB0D-B233C7FA6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7FA49-6103-4875-94E5-005073B35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18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AE87FA-D754-4DBD-89FB-7014E5AAE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26B00B-3C52-4DB9-B53A-6D8865F670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E6A6EF-9752-48A6-AF9F-821E6E0028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978651-5DC7-4275-9819-0B690DDDB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76264-F391-4791-AE6D-D41D85FCF532}" type="datetimeFigureOut">
              <a:rPr lang="en-US" smtClean="0"/>
              <a:t>12/9/2023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241D8A-F5DF-4335-887A-FEC09B3B1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FA5E65-6FDC-4330-98F1-DA018BC5C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7FA49-6103-4875-94E5-005073B35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767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58354-48AB-4973-BFC7-A3B758949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A32E4B-5AC6-459D-B99B-3970C1DC75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DE52C4-2377-47A5-B1F6-DDD009C332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F78467-E3BE-406A-9807-0A68AAB9B1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0E651E2-DA2E-4C5A-914D-4DB5076ED9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70FE47E-345E-4B60-A70F-822E850B0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76264-F391-4791-AE6D-D41D85FCF532}" type="datetimeFigureOut">
              <a:rPr lang="en-US" smtClean="0"/>
              <a:t>12/9/2023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1982B5F-DCAB-4DB5-AF31-5DB025344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21AF13-D137-4F80-BC04-A59EE5209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7FA49-6103-4875-94E5-005073B35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628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DD9E4-ECA9-4E08-9561-F07231A98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D07FA2-3DA4-4669-A43C-4012873D10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76264-F391-4791-AE6D-D41D85FCF532}" type="datetimeFigureOut">
              <a:rPr lang="en-US" smtClean="0"/>
              <a:t>12/9/2023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99F3A6-F231-420C-8BF9-C1490AC8A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180571-53B7-4703-BC06-C746B8E8C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7FA49-6103-4875-94E5-005073B35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675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44CEECA-2AF3-4E14-B7F1-01CF96903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76264-F391-4791-AE6D-D41D85FCF532}" type="datetimeFigureOut">
              <a:rPr lang="en-US" smtClean="0"/>
              <a:t>12/9/2023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1B645E1-934C-4502-A2A2-F3D1A7970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F19DED-2BE7-4437-8368-7AC4E9DAB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7FA49-6103-4875-94E5-005073B35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692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4C2FF-704C-4B3B-9EBB-3093B6322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5D67D4-E1BF-44EE-93B1-60E9CCC12C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6BB87A-806D-434C-A20A-56B0CAF2B2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401E33-15A7-44A0-B9A3-E606E91BC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76264-F391-4791-AE6D-D41D85FCF532}" type="datetimeFigureOut">
              <a:rPr lang="en-US" smtClean="0"/>
              <a:t>12/9/2023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437544-92E0-4F61-9D67-D7229F2F9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DE0953-783A-4FF2-8012-167233471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7FA49-6103-4875-94E5-005073B35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243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680DF-CF79-49A9-B6D3-4AC91D949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C7AFF7-1D1C-4B90-A99E-D5DAFFC144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525C82-2C28-4E78-8FAB-67D1C9CA23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FE2280-79F5-4596-80BA-925AB85AB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76264-F391-4791-AE6D-D41D85FCF532}" type="datetimeFigureOut">
              <a:rPr lang="en-US" smtClean="0"/>
              <a:t>12/9/2023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80DFB-3C72-483E-B228-DFB04BE63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4EF82C-AB40-443B-9C3B-22C06AE27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7FA49-6103-4875-94E5-005073B35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813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A065FB3-5063-46C2-AB0B-42CDF766F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BA4DF6-A395-4EA9-BC24-AC24C0FB30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B74A97-C1F7-4326-987D-336896C999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A76264-F391-4791-AE6D-D41D85FCF532}" type="datetimeFigureOut">
              <a:rPr lang="en-US" smtClean="0"/>
              <a:t>12/9/2023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C54BD4-FFCF-4D61-B89F-277B733D8D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92B68C-4EB1-47E3-BD8E-F04ECF3C2D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C7FA49-6103-4875-94E5-005073B35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181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8271039-EA62-4A58-8332-5EE7B7B9A5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2573685"/>
              </p:ext>
            </p:extLst>
          </p:nvPr>
        </p:nvGraphicFramePr>
        <p:xfrm>
          <a:off x="530087" y="357809"/>
          <a:ext cx="11290851" cy="60429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63617">
                  <a:extLst>
                    <a:ext uri="{9D8B030D-6E8A-4147-A177-3AD203B41FA5}">
                      <a16:colId xmlns:a16="http://schemas.microsoft.com/office/drawing/2014/main" val="3474574684"/>
                    </a:ext>
                  </a:extLst>
                </a:gridCol>
                <a:gridCol w="3763617">
                  <a:extLst>
                    <a:ext uri="{9D8B030D-6E8A-4147-A177-3AD203B41FA5}">
                      <a16:colId xmlns:a16="http://schemas.microsoft.com/office/drawing/2014/main" val="2441244674"/>
                    </a:ext>
                  </a:extLst>
                </a:gridCol>
                <a:gridCol w="3763617">
                  <a:extLst>
                    <a:ext uri="{9D8B030D-6E8A-4147-A177-3AD203B41FA5}">
                      <a16:colId xmlns:a16="http://schemas.microsoft.com/office/drawing/2014/main" val="1722793598"/>
                    </a:ext>
                  </a:extLst>
                </a:gridCol>
              </a:tblGrid>
              <a:tr h="30214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3900142"/>
                  </a:ext>
                </a:extLst>
              </a:tr>
              <a:tr h="30214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4341285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4887C3C9-A9FC-4803-ACDB-522B13F84A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427" y="357809"/>
            <a:ext cx="2928730" cy="29287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032C5CB-5D77-47D2-89E5-6D418A5C32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9806" y="421999"/>
            <a:ext cx="3321741" cy="28003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BE3AE00-6C3E-41B4-9516-2B4C19CA1C9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749" t="25314" r="6135" b="23092"/>
          <a:stretch/>
        </p:blipFill>
        <p:spPr>
          <a:xfrm>
            <a:off x="4495740" y="3518970"/>
            <a:ext cx="3509871" cy="25852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7F36710-66DD-46AC-95FA-3F74A3777B8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4059" b="17195"/>
          <a:stretch/>
        </p:blipFill>
        <p:spPr>
          <a:xfrm>
            <a:off x="8288474" y="662608"/>
            <a:ext cx="3373439" cy="23191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A38A0DA-F5CA-4126-920F-813F411790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0413" y="3518970"/>
            <a:ext cx="3374547" cy="27758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1453D73-CD89-48E5-9B0F-ECC5D2C403A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94813" y="3754351"/>
            <a:ext cx="3467100" cy="23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3706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8271039-EA62-4A58-8332-5EE7B7B9A53C}"/>
              </a:ext>
            </a:extLst>
          </p:cNvPr>
          <p:cNvGraphicFramePr>
            <a:graphicFrameLocks noGrp="1"/>
          </p:cNvGraphicFramePr>
          <p:nvPr/>
        </p:nvGraphicFramePr>
        <p:xfrm>
          <a:off x="530087" y="357809"/>
          <a:ext cx="11290851" cy="60429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63617">
                  <a:extLst>
                    <a:ext uri="{9D8B030D-6E8A-4147-A177-3AD203B41FA5}">
                      <a16:colId xmlns:a16="http://schemas.microsoft.com/office/drawing/2014/main" val="3474574684"/>
                    </a:ext>
                  </a:extLst>
                </a:gridCol>
                <a:gridCol w="3763617">
                  <a:extLst>
                    <a:ext uri="{9D8B030D-6E8A-4147-A177-3AD203B41FA5}">
                      <a16:colId xmlns:a16="http://schemas.microsoft.com/office/drawing/2014/main" val="2441244674"/>
                    </a:ext>
                  </a:extLst>
                </a:gridCol>
                <a:gridCol w="3763617">
                  <a:extLst>
                    <a:ext uri="{9D8B030D-6E8A-4147-A177-3AD203B41FA5}">
                      <a16:colId xmlns:a16="http://schemas.microsoft.com/office/drawing/2014/main" val="1722793598"/>
                    </a:ext>
                  </a:extLst>
                </a:gridCol>
              </a:tblGrid>
              <a:tr h="30214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3900142"/>
                  </a:ext>
                </a:extLst>
              </a:tr>
              <a:tr h="30214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4341285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1032C5CB-5D77-47D2-89E5-6D418A5C32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9806" y="421999"/>
            <a:ext cx="3321741" cy="28003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BE3AE00-6C3E-41B4-9516-2B4C19CA1C9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749" t="25314" r="6135" b="23092"/>
          <a:stretch/>
        </p:blipFill>
        <p:spPr>
          <a:xfrm>
            <a:off x="4495740" y="3518970"/>
            <a:ext cx="3509871" cy="25852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7F36710-66DD-46AC-95FA-3F74A3777B8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4059" b="17195"/>
          <a:stretch/>
        </p:blipFill>
        <p:spPr>
          <a:xfrm>
            <a:off x="8288474" y="662608"/>
            <a:ext cx="3373439" cy="23191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A38A0DA-F5CA-4126-920F-813F411790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413" y="3518970"/>
            <a:ext cx="3374547" cy="27758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1453D73-CD89-48E5-9B0F-ECC5D2C403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94813" y="3754351"/>
            <a:ext cx="3467100" cy="23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5046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8271039-EA62-4A58-8332-5EE7B7B9A53C}"/>
              </a:ext>
            </a:extLst>
          </p:cNvPr>
          <p:cNvGraphicFramePr>
            <a:graphicFrameLocks noGrp="1"/>
          </p:cNvGraphicFramePr>
          <p:nvPr/>
        </p:nvGraphicFramePr>
        <p:xfrm>
          <a:off x="530087" y="357809"/>
          <a:ext cx="11290851" cy="60429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63617">
                  <a:extLst>
                    <a:ext uri="{9D8B030D-6E8A-4147-A177-3AD203B41FA5}">
                      <a16:colId xmlns:a16="http://schemas.microsoft.com/office/drawing/2014/main" val="3474574684"/>
                    </a:ext>
                  </a:extLst>
                </a:gridCol>
                <a:gridCol w="3763617">
                  <a:extLst>
                    <a:ext uri="{9D8B030D-6E8A-4147-A177-3AD203B41FA5}">
                      <a16:colId xmlns:a16="http://schemas.microsoft.com/office/drawing/2014/main" val="2441244674"/>
                    </a:ext>
                  </a:extLst>
                </a:gridCol>
                <a:gridCol w="3763617">
                  <a:extLst>
                    <a:ext uri="{9D8B030D-6E8A-4147-A177-3AD203B41FA5}">
                      <a16:colId xmlns:a16="http://schemas.microsoft.com/office/drawing/2014/main" val="1722793598"/>
                    </a:ext>
                  </a:extLst>
                </a:gridCol>
              </a:tblGrid>
              <a:tr h="30214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3900142"/>
                  </a:ext>
                </a:extLst>
              </a:tr>
              <a:tr h="30214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4341285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4887C3C9-A9FC-4803-ACDB-522B13F84A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427" y="357809"/>
            <a:ext cx="2928730" cy="29287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032C5CB-5D77-47D2-89E5-6D418A5C32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9806" y="421999"/>
            <a:ext cx="3321741" cy="28003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BE3AE00-6C3E-41B4-9516-2B4C19CA1C9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749" t="25314" r="6135" b="23092"/>
          <a:stretch/>
        </p:blipFill>
        <p:spPr>
          <a:xfrm>
            <a:off x="4495740" y="3518970"/>
            <a:ext cx="3509871" cy="25852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7F36710-66DD-46AC-95FA-3F74A3777B8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4059" b="17195"/>
          <a:stretch/>
        </p:blipFill>
        <p:spPr>
          <a:xfrm>
            <a:off x="8288474" y="662608"/>
            <a:ext cx="3373439" cy="23191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A38A0DA-F5CA-4126-920F-813F411790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0413" y="3518970"/>
            <a:ext cx="3374547" cy="27758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1453D73-CD89-48E5-9B0F-ECC5D2C403A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94813" y="3754351"/>
            <a:ext cx="3467100" cy="23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0937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8271039-EA62-4A58-8332-5EE7B7B9A53C}"/>
              </a:ext>
            </a:extLst>
          </p:cNvPr>
          <p:cNvGraphicFramePr>
            <a:graphicFrameLocks noGrp="1"/>
          </p:cNvGraphicFramePr>
          <p:nvPr/>
        </p:nvGraphicFramePr>
        <p:xfrm>
          <a:off x="530087" y="357809"/>
          <a:ext cx="11290851" cy="60429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63617">
                  <a:extLst>
                    <a:ext uri="{9D8B030D-6E8A-4147-A177-3AD203B41FA5}">
                      <a16:colId xmlns:a16="http://schemas.microsoft.com/office/drawing/2014/main" val="3474574684"/>
                    </a:ext>
                  </a:extLst>
                </a:gridCol>
                <a:gridCol w="3763617">
                  <a:extLst>
                    <a:ext uri="{9D8B030D-6E8A-4147-A177-3AD203B41FA5}">
                      <a16:colId xmlns:a16="http://schemas.microsoft.com/office/drawing/2014/main" val="2441244674"/>
                    </a:ext>
                  </a:extLst>
                </a:gridCol>
                <a:gridCol w="3763617">
                  <a:extLst>
                    <a:ext uri="{9D8B030D-6E8A-4147-A177-3AD203B41FA5}">
                      <a16:colId xmlns:a16="http://schemas.microsoft.com/office/drawing/2014/main" val="1722793598"/>
                    </a:ext>
                  </a:extLst>
                </a:gridCol>
              </a:tblGrid>
              <a:tr h="30214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3900142"/>
                  </a:ext>
                </a:extLst>
              </a:tr>
              <a:tr h="30214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4341285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4887C3C9-A9FC-4803-ACDB-522B13F84A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427" y="357809"/>
            <a:ext cx="2928730" cy="29287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032C5CB-5D77-47D2-89E5-6D418A5C32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9806" y="421999"/>
            <a:ext cx="3321741" cy="28003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7F36710-66DD-46AC-95FA-3F74A3777B8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4059" b="17195"/>
          <a:stretch/>
        </p:blipFill>
        <p:spPr>
          <a:xfrm>
            <a:off x="8288474" y="662608"/>
            <a:ext cx="3373439" cy="23191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A38A0DA-F5CA-4126-920F-813F411790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413" y="3518970"/>
            <a:ext cx="3374547" cy="27758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1453D73-CD89-48E5-9B0F-ECC5D2C403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94813" y="3754351"/>
            <a:ext cx="3467100" cy="23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3915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8271039-EA62-4A58-8332-5EE7B7B9A53C}"/>
              </a:ext>
            </a:extLst>
          </p:cNvPr>
          <p:cNvGraphicFramePr>
            <a:graphicFrameLocks noGrp="1"/>
          </p:cNvGraphicFramePr>
          <p:nvPr/>
        </p:nvGraphicFramePr>
        <p:xfrm>
          <a:off x="530087" y="357809"/>
          <a:ext cx="11290851" cy="60429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63617">
                  <a:extLst>
                    <a:ext uri="{9D8B030D-6E8A-4147-A177-3AD203B41FA5}">
                      <a16:colId xmlns:a16="http://schemas.microsoft.com/office/drawing/2014/main" val="3474574684"/>
                    </a:ext>
                  </a:extLst>
                </a:gridCol>
                <a:gridCol w="3763617">
                  <a:extLst>
                    <a:ext uri="{9D8B030D-6E8A-4147-A177-3AD203B41FA5}">
                      <a16:colId xmlns:a16="http://schemas.microsoft.com/office/drawing/2014/main" val="2441244674"/>
                    </a:ext>
                  </a:extLst>
                </a:gridCol>
                <a:gridCol w="3763617">
                  <a:extLst>
                    <a:ext uri="{9D8B030D-6E8A-4147-A177-3AD203B41FA5}">
                      <a16:colId xmlns:a16="http://schemas.microsoft.com/office/drawing/2014/main" val="1722793598"/>
                    </a:ext>
                  </a:extLst>
                </a:gridCol>
              </a:tblGrid>
              <a:tr h="30214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3900142"/>
                  </a:ext>
                </a:extLst>
              </a:tr>
              <a:tr h="30214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4341285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4887C3C9-A9FC-4803-ACDB-522B13F84A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427" y="357809"/>
            <a:ext cx="2928730" cy="29287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032C5CB-5D77-47D2-89E5-6D418A5C32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9806" y="421999"/>
            <a:ext cx="3321741" cy="28003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BE3AE00-6C3E-41B4-9516-2B4C19CA1C9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749" t="25314" r="6135" b="23092"/>
          <a:stretch/>
        </p:blipFill>
        <p:spPr>
          <a:xfrm>
            <a:off x="4495740" y="3518970"/>
            <a:ext cx="3509871" cy="25852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7F36710-66DD-46AC-95FA-3F74A3777B8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4059" b="17195"/>
          <a:stretch/>
        </p:blipFill>
        <p:spPr>
          <a:xfrm>
            <a:off x="8288474" y="662608"/>
            <a:ext cx="3373439" cy="23191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A38A0DA-F5CA-4126-920F-813F411790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0413" y="3518970"/>
            <a:ext cx="3374547" cy="27758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1453D73-CD89-48E5-9B0F-ECC5D2C403A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94813" y="3754351"/>
            <a:ext cx="3467100" cy="23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0550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07296CB-0221-4359-AAC7-93D16FBF2D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9496" y="160683"/>
            <a:ext cx="2312504" cy="173437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30D1568-ADCB-4E12-8712-81939BE284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4856" y="4929187"/>
            <a:ext cx="2270700" cy="192881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CAD9E0C-A6AD-48E8-ABCD-EC441E1F5A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60683" y="2171079"/>
            <a:ext cx="2331317" cy="214913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2CE28DAA-C5AF-4369-B9C2-94A3302B6E35}"/>
              </a:ext>
            </a:extLst>
          </p:cNvPr>
          <p:cNvSpPr/>
          <p:nvPr/>
        </p:nvSpPr>
        <p:spPr>
          <a:xfrm>
            <a:off x="358844" y="5197854"/>
            <a:ext cx="1497496" cy="13914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3850633-F7E8-43C4-A2B7-3F23C5FC5A49}"/>
              </a:ext>
            </a:extLst>
          </p:cNvPr>
          <p:cNvSpPr/>
          <p:nvPr/>
        </p:nvSpPr>
        <p:spPr>
          <a:xfrm>
            <a:off x="358844" y="393114"/>
            <a:ext cx="1497496" cy="139147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A00F845-916F-4D03-B1FF-AE73124DE67A}"/>
              </a:ext>
            </a:extLst>
          </p:cNvPr>
          <p:cNvSpPr/>
          <p:nvPr/>
        </p:nvSpPr>
        <p:spPr>
          <a:xfrm>
            <a:off x="358844" y="2721459"/>
            <a:ext cx="1497496" cy="139147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0001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2CE28DAA-C5AF-4369-B9C2-94A3302B6E35}"/>
              </a:ext>
            </a:extLst>
          </p:cNvPr>
          <p:cNvSpPr/>
          <p:nvPr/>
        </p:nvSpPr>
        <p:spPr>
          <a:xfrm>
            <a:off x="358844" y="5197854"/>
            <a:ext cx="1497496" cy="1391478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3850633-F7E8-43C4-A2B7-3F23C5FC5A49}"/>
              </a:ext>
            </a:extLst>
          </p:cNvPr>
          <p:cNvSpPr/>
          <p:nvPr/>
        </p:nvSpPr>
        <p:spPr>
          <a:xfrm>
            <a:off x="358844" y="2613991"/>
            <a:ext cx="1497496" cy="139147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A00F845-916F-4D03-B1FF-AE73124DE67A}"/>
              </a:ext>
            </a:extLst>
          </p:cNvPr>
          <p:cNvSpPr/>
          <p:nvPr/>
        </p:nvSpPr>
        <p:spPr>
          <a:xfrm>
            <a:off x="358844" y="319814"/>
            <a:ext cx="1497496" cy="139147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72CC0A0-C325-4B22-B9D9-4032B7AED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1125" y="133351"/>
            <a:ext cx="3190875" cy="14287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0C084EA-2AD3-454D-AE6A-66CC6A1E80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9313" y="4848225"/>
            <a:ext cx="2266950" cy="20097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8072F83-DE93-404C-9B27-F1A103AE4F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85281" y="2195305"/>
            <a:ext cx="2047875" cy="222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0706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2CE28DAA-C5AF-4369-B9C2-94A3302B6E35}"/>
              </a:ext>
            </a:extLst>
          </p:cNvPr>
          <p:cNvSpPr/>
          <p:nvPr/>
        </p:nvSpPr>
        <p:spPr>
          <a:xfrm>
            <a:off x="358844" y="5197854"/>
            <a:ext cx="1497496" cy="1391478"/>
          </a:xfrm>
          <a:prstGeom prst="ellipse">
            <a:avLst/>
          </a:prstGeom>
          <a:solidFill>
            <a:srgbClr val="F7891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3850633-F7E8-43C4-A2B7-3F23C5FC5A49}"/>
              </a:ext>
            </a:extLst>
          </p:cNvPr>
          <p:cNvSpPr/>
          <p:nvPr/>
        </p:nvSpPr>
        <p:spPr>
          <a:xfrm>
            <a:off x="358844" y="2613991"/>
            <a:ext cx="1497496" cy="139147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A00F845-916F-4D03-B1FF-AE73124DE67A}"/>
              </a:ext>
            </a:extLst>
          </p:cNvPr>
          <p:cNvSpPr/>
          <p:nvPr/>
        </p:nvSpPr>
        <p:spPr>
          <a:xfrm>
            <a:off x="358844" y="319814"/>
            <a:ext cx="1497496" cy="13914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916441-CE63-4C2E-9E1F-5F3D37BAB1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5731" y="163167"/>
            <a:ext cx="2257425" cy="20288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504BC33-2C54-46BC-A13F-C9EF9EC5AA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6668" y="4866033"/>
            <a:ext cx="2495550" cy="1828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93E8931-55CC-4B59-88D0-2174DF99D8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1189" y="2433016"/>
            <a:ext cx="1991967" cy="1991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0449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2CE28DAA-C5AF-4369-B9C2-94A3302B6E35}"/>
              </a:ext>
            </a:extLst>
          </p:cNvPr>
          <p:cNvSpPr/>
          <p:nvPr/>
        </p:nvSpPr>
        <p:spPr>
          <a:xfrm>
            <a:off x="358844" y="4554607"/>
            <a:ext cx="1497496" cy="1391478"/>
          </a:xfrm>
          <a:prstGeom prst="ellipse">
            <a:avLst/>
          </a:prstGeom>
          <a:solidFill>
            <a:srgbClr val="F7891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A00F845-916F-4D03-B1FF-AE73124DE67A}"/>
              </a:ext>
            </a:extLst>
          </p:cNvPr>
          <p:cNvSpPr/>
          <p:nvPr/>
        </p:nvSpPr>
        <p:spPr>
          <a:xfrm>
            <a:off x="358844" y="481840"/>
            <a:ext cx="1497496" cy="139147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82552FC-F567-415A-AACE-99E1187EF6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7352" y="-86139"/>
            <a:ext cx="2494648" cy="261067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3566B44-BF18-47E8-828D-902D1996FF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6522" y="3942522"/>
            <a:ext cx="2915478" cy="2915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4765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8271039-EA62-4A58-8332-5EE7B7B9A53C}"/>
              </a:ext>
            </a:extLst>
          </p:cNvPr>
          <p:cNvGraphicFramePr>
            <a:graphicFrameLocks noGrp="1"/>
          </p:cNvGraphicFramePr>
          <p:nvPr/>
        </p:nvGraphicFramePr>
        <p:xfrm>
          <a:off x="530087" y="357809"/>
          <a:ext cx="11290851" cy="60429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63617">
                  <a:extLst>
                    <a:ext uri="{9D8B030D-6E8A-4147-A177-3AD203B41FA5}">
                      <a16:colId xmlns:a16="http://schemas.microsoft.com/office/drawing/2014/main" val="3474574684"/>
                    </a:ext>
                  </a:extLst>
                </a:gridCol>
                <a:gridCol w="3763617">
                  <a:extLst>
                    <a:ext uri="{9D8B030D-6E8A-4147-A177-3AD203B41FA5}">
                      <a16:colId xmlns:a16="http://schemas.microsoft.com/office/drawing/2014/main" val="2441244674"/>
                    </a:ext>
                  </a:extLst>
                </a:gridCol>
                <a:gridCol w="3763617">
                  <a:extLst>
                    <a:ext uri="{9D8B030D-6E8A-4147-A177-3AD203B41FA5}">
                      <a16:colId xmlns:a16="http://schemas.microsoft.com/office/drawing/2014/main" val="1722793598"/>
                    </a:ext>
                  </a:extLst>
                </a:gridCol>
              </a:tblGrid>
              <a:tr h="30214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3900142"/>
                  </a:ext>
                </a:extLst>
              </a:tr>
              <a:tr h="30214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4341285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4887C3C9-A9FC-4803-ACDB-522B13F84A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427" y="357809"/>
            <a:ext cx="2928730" cy="29287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BE3AE00-6C3E-41B4-9516-2B4C19CA1C9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749" t="25314" r="6135" b="23092"/>
          <a:stretch/>
        </p:blipFill>
        <p:spPr>
          <a:xfrm>
            <a:off x="4495740" y="3518970"/>
            <a:ext cx="3509871" cy="25852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7F36710-66DD-46AC-95FA-3F74A3777B8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4059" b="17195"/>
          <a:stretch/>
        </p:blipFill>
        <p:spPr>
          <a:xfrm>
            <a:off x="8288474" y="662608"/>
            <a:ext cx="3373439" cy="23191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A38A0DA-F5CA-4126-920F-813F411790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413" y="3518970"/>
            <a:ext cx="3374547" cy="27758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1453D73-CD89-48E5-9B0F-ECC5D2C403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94813" y="3754351"/>
            <a:ext cx="3467100" cy="23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2841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8271039-EA62-4A58-8332-5EE7B7B9A53C}"/>
              </a:ext>
            </a:extLst>
          </p:cNvPr>
          <p:cNvGraphicFramePr>
            <a:graphicFrameLocks noGrp="1"/>
          </p:cNvGraphicFramePr>
          <p:nvPr/>
        </p:nvGraphicFramePr>
        <p:xfrm>
          <a:off x="530087" y="357809"/>
          <a:ext cx="11290851" cy="60429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63617">
                  <a:extLst>
                    <a:ext uri="{9D8B030D-6E8A-4147-A177-3AD203B41FA5}">
                      <a16:colId xmlns:a16="http://schemas.microsoft.com/office/drawing/2014/main" val="3474574684"/>
                    </a:ext>
                  </a:extLst>
                </a:gridCol>
                <a:gridCol w="3763617">
                  <a:extLst>
                    <a:ext uri="{9D8B030D-6E8A-4147-A177-3AD203B41FA5}">
                      <a16:colId xmlns:a16="http://schemas.microsoft.com/office/drawing/2014/main" val="2441244674"/>
                    </a:ext>
                  </a:extLst>
                </a:gridCol>
                <a:gridCol w="3763617">
                  <a:extLst>
                    <a:ext uri="{9D8B030D-6E8A-4147-A177-3AD203B41FA5}">
                      <a16:colId xmlns:a16="http://schemas.microsoft.com/office/drawing/2014/main" val="1722793598"/>
                    </a:ext>
                  </a:extLst>
                </a:gridCol>
              </a:tblGrid>
              <a:tr h="30214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3900142"/>
                  </a:ext>
                </a:extLst>
              </a:tr>
              <a:tr h="30214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4341285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4887C3C9-A9FC-4803-ACDB-522B13F84A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427" y="357809"/>
            <a:ext cx="2928730" cy="29287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032C5CB-5D77-47D2-89E5-6D418A5C32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9806" y="421999"/>
            <a:ext cx="3321741" cy="28003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BE3AE00-6C3E-41B4-9516-2B4C19CA1C9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749" t="25314" r="6135" b="23092"/>
          <a:stretch/>
        </p:blipFill>
        <p:spPr>
          <a:xfrm>
            <a:off x="4495740" y="3518970"/>
            <a:ext cx="3509871" cy="25852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7F36710-66DD-46AC-95FA-3F74A3777B8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4059" b="17195"/>
          <a:stretch/>
        </p:blipFill>
        <p:spPr>
          <a:xfrm>
            <a:off x="8288474" y="662608"/>
            <a:ext cx="3373439" cy="23191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A38A0DA-F5CA-4126-920F-813F411790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0413" y="3518970"/>
            <a:ext cx="3374547" cy="27758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1453D73-CD89-48E5-9B0F-ECC5D2C403A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94813" y="3754351"/>
            <a:ext cx="3467100" cy="23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3675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8271039-EA62-4A58-8332-5EE7B7B9A53C}"/>
              </a:ext>
            </a:extLst>
          </p:cNvPr>
          <p:cNvGraphicFramePr>
            <a:graphicFrameLocks noGrp="1"/>
          </p:cNvGraphicFramePr>
          <p:nvPr/>
        </p:nvGraphicFramePr>
        <p:xfrm>
          <a:off x="530087" y="357809"/>
          <a:ext cx="11290851" cy="60429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63617">
                  <a:extLst>
                    <a:ext uri="{9D8B030D-6E8A-4147-A177-3AD203B41FA5}">
                      <a16:colId xmlns:a16="http://schemas.microsoft.com/office/drawing/2014/main" val="3474574684"/>
                    </a:ext>
                  </a:extLst>
                </a:gridCol>
                <a:gridCol w="3763617">
                  <a:extLst>
                    <a:ext uri="{9D8B030D-6E8A-4147-A177-3AD203B41FA5}">
                      <a16:colId xmlns:a16="http://schemas.microsoft.com/office/drawing/2014/main" val="2441244674"/>
                    </a:ext>
                  </a:extLst>
                </a:gridCol>
                <a:gridCol w="3763617">
                  <a:extLst>
                    <a:ext uri="{9D8B030D-6E8A-4147-A177-3AD203B41FA5}">
                      <a16:colId xmlns:a16="http://schemas.microsoft.com/office/drawing/2014/main" val="1722793598"/>
                    </a:ext>
                  </a:extLst>
                </a:gridCol>
              </a:tblGrid>
              <a:tr h="30214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3900142"/>
                  </a:ext>
                </a:extLst>
              </a:tr>
              <a:tr h="30214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4341285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4887C3C9-A9FC-4803-ACDB-522B13F84A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427" y="357809"/>
            <a:ext cx="2928730" cy="29287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032C5CB-5D77-47D2-89E5-6D418A5C32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9806" y="421999"/>
            <a:ext cx="3321741" cy="28003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BE3AE00-6C3E-41B4-9516-2B4C19CA1C9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749" t="25314" r="6135" b="23092"/>
          <a:stretch/>
        </p:blipFill>
        <p:spPr>
          <a:xfrm>
            <a:off x="4495740" y="3518970"/>
            <a:ext cx="3509871" cy="25852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7F36710-66DD-46AC-95FA-3F74A3777B8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4059" b="17195"/>
          <a:stretch/>
        </p:blipFill>
        <p:spPr>
          <a:xfrm>
            <a:off x="8288474" y="662608"/>
            <a:ext cx="3373439" cy="23191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A38A0DA-F5CA-4126-920F-813F411790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0413" y="3518970"/>
            <a:ext cx="3374547" cy="2775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5906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8271039-EA62-4A58-8332-5EE7B7B9A53C}"/>
              </a:ext>
            </a:extLst>
          </p:cNvPr>
          <p:cNvGraphicFramePr>
            <a:graphicFrameLocks noGrp="1"/>
          </p:cNvGraphicFramePr>
          <p:nvPr/>
        </p:nvGraphicFramePr>
        <p:xfrm>
          <a:off x="530087" y="357809"/>
          <a:ext cx="11290851" cy="60429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63617">
                  <a:extLst>
                    <a:ext uri="{9D8B030D-6E8A-4147-A177-3AD203B41FA5}">
                      <a16:colId xmlns:a16="http://schemas.microsoft.com/office/drawing/2014/main" val="3474574684"/>
                    </a:ext>
                  </a:extLst>
                </a:gridCol>
                <a:gridCol w="3763617">
                  <a:extLst>
                    <a:ext uri="{9D8B030D-6E8A-4147-A177-3AD203B41FA5}">
                      <a16:colId xmlns:a16="http://schemas.microsoft.com/office/drawing/2014/main" val="2441244674"/>
                    </a:ext>
                  </a:extLst>
                </a:gridCol>
                <a:gridCol w="3763617">
                  <a:extLst>
                    <a:ext uri="{9D8B030D-6E8A-4147-A177-3AD203B41FA5}">
                      <a16:colId xmlns:a16="http://schemas.microsoft.com/office/drawing/2014/main" val="1722793598"/>
                    </a:ext>
                  </a:extLst>
                </a:gridCol>
              </a:tblGrid>
              <a:tr h="30214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3900142"/>
                  </a:ext>
                </a:extLst>
              </a:tr>
              <a:tr h="30214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4341285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4887C3C9-A9FC-4803-ACDB-522B13F84A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427" y="357809"/>
            <a:ext cx="2928730" cy="29287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032C5CB-5D77-47D2-89E5-6D418A5C32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9806" y="421999"/>
            <a:ext cx="3321741" cy="28003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BE3AE00-6C3E-41B4-9516-2B4C19CA1C9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749" t="25314" r="6135" b="23092"/>
          <a:stretch/>
        </p:blipFill>
        <p:spPr>
          <a:xfrm>
            <a:off x="4495740" y="3518970"/>
            <a:ext cx="3509871" cy="25852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7F36710-66DD-46AC-95FA-3F74A3777B8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4059" b="17195"/>
          <a:stretch/>
        </p:blipFill>
        <p:spPr>
          <a:xfrm>
            <a:off x="8288474" y="662608"/>
            <a:ext cx="3373439" cy="23191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A38A0DA-F5CA-4126-920F-813F411790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0413" y="3518970"/>
            <a:ext cx="3374547" cy="27758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1453D73-CD89-48E5-9B0F-ECC5D2C403A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94813" y="3754351"/>
            <a:ext cx="3467100" cy="23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3410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8271039-EA62-4A58-8332-5EE7B7B9A53C}"/>
              </a:ext>
            </a:extLst>
          </p:cNvPr>
          <p:cNvGraphicFramePr>
            <a:graphicFrameLocks noGrp="1"/>
          </p:cNvGraphicFramePr>
          <p:nvPr/>
        </p:nvGraphicFramePr>
        <p:xfrm>
          <a:off x="530087" y="357809"/>
          <a:ext cx="11290851" cy="60429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63617">
                  <a:extLst>
                    <a:ext uri="{9D8B030D-6E8A-4147-A177-3AD203B41FA5}">
                      <a16:colId xmlns:a16="http://schemas.microsoft.com/office/drawing/2014/main" val="3474574684"/>
                    </a:ext>
                  </a:extLst>
                </a:gridCol>
                <a:gridCol w="3763617">
                  <a:extLst>
                    <a:ext uri="{9D8B030D-6E8A-4147-A177-3AD203B41FA5}">
                      <a16:colId xmlns:a16="http://schemas.microsoft.com/office/drawing/2014/main" val="2441244674"/>
                    </a:ext>
                  </a:extLst>
                </a:gridCol>
                <a:gridCol w="3763617">
                  <a:extLst>
                    <a:ext uri="{9D8B030D-6E8A-4147-A177-3AD203B41FA5}">
                      <a16:colId xmlns:a16="http://schemas.microsoft.com/office/drawing/2014/main" val="1722793598"/>
                    </a:ext>
                  </a:extLst>
                </a:gridCol>
              </a:tblGrid>
              <a:tr h="30214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3900142"/>
                  </a:ext>
                </a:extLst>
              </a:tr>
              <a:tr h="30214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4341285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4887C3C9-A9FC-4803-ACDB-522B13F84A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427" y="357809"/>
            <a:ext cx="2928730" cy="29287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032C5CB-5D77-47D2-89E5-6D418A5C32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9806" y="421999"/>
            <a:ext cx="3321741" cy="28003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BE3AE00-6C3E-41B4-9516-2B4C19CA1C9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749" t="25314" r="6135" b="23092"/>
          <a:stretch/>
        </p:blipFill>
        <p:spPr>
          <a:xfrm>
            <a:off x="4495740" y="3518970"/>
            <a:ext cx="3509871" cy="25852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7F36710-66DD-46AC-95FA-3F74A3777B8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4059" b="17195"/>
          <a:stretch/>
        </p:blipFill>
        <p:spPr>
          <a:xfrm>
            <a:off x="8288474" y="662608"/>
            <a:ext cx="3373439" cy="23191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1453D73-CD89-48E5-9B0F-ECC5D2C403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94813" y="3754351"/>
            <a:ext cx="3467100" cy="23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5550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8271039-EA62-4A58-8332-5EE7B7B9A53C}"/>
              </a:ext>
            </a:extLst>
          </p:cNvPr>
          <p:cNvGraphicFramePr>
            <a:graphicFrameLocks noGrp="1"/>
          </p:cNvGraphicFramePr>
          <p:nvPr/>
        </p:nvGraphicFramePr>
        <p:xfrm>
          <a:off x="530087" y="357809"/>
          <a:ext cx="11290851" cy="60429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63617">
                  <a:extLst>
                    <a:ext uri="{9D8B030D-6E8A-4147-A177-3AD203B41FA5}">
                      <a16:colId xmlns:a16="http://schemas.microsoft.com/office/drawing/2014/main" val="3474574684"/>
                    </a:ext>
                  </a:extLst>
                </a:gridCol>
                <a:gridCol w="3763617">
                  <a:extLst>
                    <a:ext uri="{9D8B030D-6E8A-4147-A177-3AD203B41FA5}">
                      <a16:colId xmlns:a16="http://schemas.microsoft.com/office/drawing/2014/main" val="2441244674"/>
                    </a:ext>
                  </a:extLst>
                </a:gridCol>
                <a:gridCol w="3763617">
                  <a:extLst>
                    <a:ext uri="{9D8B030D-6E8A-4147-A177-3AD203B41FA5}">
                      <a16:colId xmlns:a16="http://schemas.microsoft.com/office/drawing/2014/main" val="1722793598"/>
                    </a:ext>
                  </a:extLst>
                </a:gridCol>
              </a:tblGrid>
              <a:tr h="30214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3900142"/>
                  </a:ext>
                </a:extLst>
              </a:tr>
              <a:tr h="30214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4341285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4887C3C9-A9FC-4803-ACDB-522B13F84A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427" y="357809"/>
            <a:ext cx="2928730" cy="29287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032C5CB-5D77-47D2-89E5-6D418A5C32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9806" y="421999"/>
            <a:ext cx="3321741" cy="28003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BE3AE00-6C3E-41B4-9516-2B4C19CA1C9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749" t="25314" r="6135" b="23092"/>
          <a:stretch/>
        </p:blipFill>
        <p:spPr>
          <a:xfrm>
            <a:off x="4495740" y="3518970"/>
            <a:ext cx="3509871" cy="25852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7F36710-66DD-46AC-95FA-3F74A3777B8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4059" b="17195"/>
          <a:stretch/>
        </p:blipFill>
        <p:spPr>
          <a:xfrm>
            <a:off x="8288474" y="662608"/>
            <a:ext cx="3373439" cy="23191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A38A0DA-F5CA-4126-920F-813F411790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0413" y="3518970"/>
            <a:ext cx="3374547" cy="27758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1453D73-CD89-48E5-9B0F-ECC5D2C403A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94813" y="3754351"/>
            <a:ext cx="3467100" cy="23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0329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8271039-EA62-4A58-8332-5EE7B7B9A53C}"/>
              </a:ext>
            </a:extLst>
          </p:cNvPr>
          <p:cNvGraphicFramePr>
            <a:graphicFrameLocks noGrp="1"/>
          </p:cNvGraphicFramePr>
          <p:nvPr/>
        </p:nvGraphicFramePr>
        <p:xfrm>
          <a:off x="530087" y="357809"/>
          <a:ext cx="11290851" cy="60429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63617">
                  <a:extLst>
                    <a:ext uri="{9D8B030D-6E8A-4147-A177-3AD203B41FA5}">
                      <a16:colId xmlns:a16="http://schemas.microsoft.com/office/drawing/2014/main" val="3474574684"/>
                    </a:ext>
                  </a:extLst>
                </a:gridCol>
                <a:gridCol w="3763617">
                  <a:extLst>
                    <a:ext uri="{9D8B030D-6E8A-4147-A177-3AD203B41FA5}">
                      <a16:colId xmlns:a16="http://schemas.microsoft.com/office/drawing/2014/main" val="2441244674"/>
                    </a:ext>
                  </a:extLst>
                </a:gridCol>
                <a:gridCol w="3763617">
                  <a:extLst>
                    <a:ext uri="{9D8B030D-6E8A-4147-A177-3AD203B41FA5}">
                      <a16:colId xmlns:a16="http://schemas.microsoft.com/office/drawing/2014/main" val="1722793598"/>
                    </a:ext>
                  </a:extLst>
                </a:gridCol>
              </a:tblGrid>
              <a:tr h="30214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3900142"/>
                  </a:ext>
                </a:extLst>
              </a:tr>
              <a:tr h="30214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4341285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4887C3C9-A9FC-4803-ACDB-522B13F84A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427" y="357809"/>
            <a:ext cx="2928730" cy="29287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032C5CB-5D77-47D2-89E5-6D418A5C32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9806" y="421999"/>
            <a:ext cx="3321741" cy="28003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BE3AE00-6C3E-41B4-9516-2B4C19CA1C9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749" t="25314" r="6135" b="23092"/>
          <a:stretch/>
        </p:blipFill>
        <p:spPr>
          <a:xfrm>
            <a:off x="4495740" y="3518970"/>
            <a:ext cx="3509871" cy="258520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A38A0DA-F5CA-4126-920F-813F411790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413" y="3518970"/>
            <a:ext cx="3374547" cy="27758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1453D73-CD89-48E5-9B0F-ECC5D2C403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94813" y="3754351"/>
            <a:ext cx="3467100" cy="23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0870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8271039-EA62-4A58-8332-5EE7B7B9A53C}"/>
              </a:ext>
            </a:extLst>
          </p:cNvPr>
          <p:cNvGraphicFramePr>
            <a:graphicFrameLocks noGrp="1"/>
          </p:cNvGraphicFramePr>
          <p:nvPr/>
        </p:nvGraphicFramePr>
        <p:xfrm>
          <a:off x="530087" y="357809"/>
          <a:ext cx="11290851" cy="60429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63617">
                  <a:extLst>
                    <a:ext uri="{9D8B030D-6E8A-4147-A177-3AD203B41FA5}">
                      <a16:colId xmlns:a16="http://schemas.microsoft.com/office/drawing/2014/main" val="3474574684"/>
                    </a:ext>
                  </a:extLst>
                </a:gridCol>
                <a:gridCol w="3763617">
                  <a:extLst>
                    <a:ext uri="{9D8B030D-6E8A-4147-A177-3AD203B41FA5}">
                      <a16:colId xmlns:a16="http://schemas.microsoft.com/office/drawing/2014/main" val="2441244674"/>
                    </a:ext>
                  </a:extLst>
                </a:gridCol>
                <a:gridCol w="3763617">
                  <a:extLst>
                    <a:ext uri="{9D8B030D-6E8A-4147-A177-3AD203B41FA5}">
                      <a16:colId xmlns:a16="http://schemas.microsoft.com/office/drawing/2014/main" val="1722793598"/>
                    </a:ext>
                  </a:extLst>
                </a:gridCol>
              </a:tblGrid>
              <a:tr h="30214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3900142"/>
                  </a:ext>
                </a:extLst>
              </a:tr>
              <a:tr h="30214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4341285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4887C3C9-A9FC-4803-ACDB-522B13F84A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427" y="357809"/>
            <a:ext cx="2928730" cy="29287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032C5CB-5D77-47D2-89E5-6D418A5C32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9806" y="421999"/>
            <a:ext cx="3321741" cy="28003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BE3AE00-6C3E-41B4-9516-2B4C19CA1C9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749" t="25314" r="6135" b="23092"/>
          <a:stretch/>
        </p:blipFill>
        <p:spPr>
          <a:xfrm>
            <a:off x="4495740" y="3518970"/>
            <a:ext cx="3509871" cy="25852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7F36710-66DD-46AC-95FA-3F74A3777B8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4059" b="17195"/>
          <a:stretch/>
        </p:blipFill>
        <p:spPr>
          <a:xfrm>
            <a:off x="8288474" y="662608"/>
            <a:ext cx="3373439" cy="23191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A38A0DA-F5CA-4126-920F-813F411790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0413" y="3518970"/>
            <a:ext cx="3374547" cy="27758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1453D73-CD89-48E5-9B0F-ECC5D2C403A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94813" y="3754351"/>
            <a:ext cx="3467100" cy="23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9843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Widescreen</PresentationFormat>
  <Paragraphs>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L.Battikha</cp:lastModifiedBy>
  <cp:revision>2</cp:revision>
  <dcterms:created xsi:type="dcterms:W3CDTF">2020-12-16T10:31:41Z</dcterms:created>
  <dcterms:modified xsi:type="dcterms:W3CDTF">2023-12-09T18:40:54Z</dcterms:modified>
</cp:coreProperties>
</file>