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80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7" r:id="rId30"/>
    <p:sldId id="29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DE0F-5597-43A2-A9C3-3A7560EAC1C2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9624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الأخضر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الكرز</a:t>
            </a:r>
            <a:endParaRPr lang="en-US" dirty="0"/>
          </a:p>
        </p:txBody>
      </p:sp>
      <p:pic>
        <p:nvPicPr>
          <p:cNvPr id="9218" name="Picture 2" descr="C:\Documents and Settings\Toshiba\Desktop\laptop 2\ \green\06_09_14_44879_c254e32df9f2db49f8aed65bad2cbe4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اللوز</a:t>
            </a:r>
            <a:endParaRPr lang="en-US" dirty="0"/>
          </a:p>
        </p:txBody>
      </p:sp>
      <p:pic>
        <p:nvPicPr>
          <p:cNvPr id="2050" name="Picture 2" descr="C:\Documents and Settings\Toshiba\Desktop\laptop 2\ \green\1029191_4c340ccd1de79046a90e1f8e0b1e982f_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الفلفل الحلو</a:t>
            </a:r>
            <a:endParaRPr lang="en-US" dirty="0"/>
          </a:p>
        </p:txBody>
      </p:sp>
      <p:pic>
        <p:nvPicPr>
          <p:cNvPr id="10242" name="Picture 2" descr="C:\Documents and Settings\Toshiba\Desktop\laptop 2\ \green\80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371600"/>
            <a:ext cx="876300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الخيار</a:t>
            </a:r>
            <a:endParaRPr lang="en-US" dirty="0"/>
          </a:p>
        </p:txBody>
      </p:sp>
      <p:pic>
        <p:nvPicPr>
          <p:cNvPr id="12290" name="Picture 2" descr="C:\Documents and Settings\Toshiba\Desktop\laptop 2\ \green\the-superb-health-benefits-of-cucumb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الكوسا</a:t>
            </a:r>
            <a:endParaRPr lang="en-US" dirty="0"/>
          </a:p>
        </p:txBody>
      </p:sp>
      <p:pic>
        <p:nvPicPr>
          <p:cNvPr id="13314" name="Picture 2" descr="C:\Documents and Settings\Toshiba\Desktop\laptop 2\ \green\Zippy-HSS-13-936-Summer-Squash-See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الخس</a:t>
            </a:r>
            <a:endParaRPr lang="en-US" dirty="0"/>
          </a:p>
        </p:txBody>
      </p:sp>
      <p:pic>
        <p:nvPicPr>
          <p:cNvPr id="14338" name="Picture 2" descr="C:\Documents and Settings\Toshiba\Desktop\laptop 2\ \green\RomaineLettu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البقدونس</a:t>
            </a:r>
            <a:endParaRPr lang="en-US" dirty="0"/>
          </a:p>
        </p:txBody>
      </p:sp>
      <p:pic>
        <p:nvPicPr>
          <p:cNvPr id="15362" name="Picture 2" descr="C:\Documents and Settings\Toshiba\Desktop\laptop 2\ \green\parsl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الباميه</a:t>
            </a:r>
            <a:endParaRPr lang="en-US" dirty="0"/>
          </a:p>
        </p:txBody>
      </p:sp>
      <p:pic>
        <p:nvPicPr>
          <p:cNvPr id="16386" name="Picture 2" descr="C:\Documents and Settings\Toshiba\Desktop\laptop 2\ \green\263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الفاصولياء</a:t>
            </a:r>
            <a:endParaRPr lang="en-US" dirty="0"/>
          </a:p>
        </p:txBody>
      </p:sp>
      <p:pic>
        <p:nvPicPr>
          <p:cNvPr id="17410" name="Picture 2" descr="C:\Documents and Settings\Toshiba\Desktop\laptop 2\ \green\bundle-of-green-bea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البازيلاء</a:t>
            </a:r>
            <a:endParaRPr lang="en-US" dirty="0"/>
          </a:p>
        </p:txBody>
      </p:sp>
      <p:pic>
        <p:nvPicPr>
          <p:cNvPr id="18434" name="Picture 2" descr="C:\Documents and Settings\Toshiba\Desktop\laptop 2\ \green\Green Peas_lar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ar-JO" dirty="0"/>
              <a:t>ينتج اللون الأخضر عند مزج اللونين الأزرق و الأصفر</a:t>
            </a:r>
            <a:endParaRPr lang="en-US" dirty="0"/>
          </a:p>
        </p:txBody>
      </p:sp>
      <p:pic>
        <p:nvPicPr>
          <p:cNvPr id="1026" name="Picture 2" descr="C:\Documents and Settings\Toshiba\Desktop\laptop 2\ \green\670px-Paint-Step-9Bulle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r>
              <a:rPr lang="ar-JO" dirty="0"/>
              <a:t>الفول</a:t>
            </a:r>
            <a:endParaRPr lang="en-US" dirty="0"/>
          </a:p>
        </p:txBody>
      </p:sp>
      <p:pic>
        <p:nvPicPr>
          <p:cNvPr id="19458" name="Picture 2" descr="C:\Documents and Settings\Toshiba\Desktop\laptop 2\ \green\Dollarphotoclub_72237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الزيتون</a:t>
            </a:r>
            <a:endParaRPr lang="en-US" dirty="0"/>
          </a:p>
        </p:txBody>
      </p:sp>
      <p:pic>
        <p:nvPicPr>
          <p:cNvPr id="20482" name="Picture 2" descr="C:\Documents and Settings\Toshiba\Desktop\laptop 2\ \green\azeitona_remedio_caseiro_sos_solteir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البروكلي</a:t>
            </a:r>
            <a:endParaRPr lang="en-US" dirty="0"/>
          </a:p>
        </p:txBody>
      </p:sp>
      <p:pic>
        <p:nvPicPr>
          <p:cNvPr id="21506" name="Picture 2" descr="C:\Documents and Settings\Toshiba\Desktop\laptop 2\ \green\brocco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7630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الملفوف</a:t>
            </a:r>
            <a:endParaRPr lang="en-US" dirty="0"/>
          </a:p>
        </p:txBody>
      </p:sp>
      <p:pic>
        <p:nvPicPr>
          <p:cNvPr id="22530" name="Picture 2" descr="C:\Documents and Settings\Toshiba\Desktop\laptop 2\ \green\head-of-cabb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النعنع</a:t>
            </a:r>
            <a:endParaRPr lang="en-US" dirty="0"/>
          </a:p>
        </p:txBody>
      </p:sp>
      <p:pic>
        <p:nvPicPr>
          <p:cNvPr id="23554" name="Picture 2" descr="C:\Documents and Settings\Toshiba\Desktop\laptop 2\ \green\Decembers-Superfood-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الملوخيه</a:t>
            </a:r>
            <a:endParaRPr lang="en-US" dirty="0"/>
          </a:p>
        </p:txBody>
      </p:sp>
      <p:pic>
        <p:nvPicPr>
          <p:cNvPr id="3074" name="Picture 2" descr="C:\Documents and Settings\Toshiba\Desktop\laptop 2\ \green\Molokhiya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الزعتر</a:t>
            </a:r>
            <a:endParaRPr lang="en-US" dirty="0"/>
          </a:p>
        </p:txBody>
      </p:sp>
      <p:pic>
        <p:nvPicPr>
          <p:cNvPr id="4098" name="Picture 2" descr="C:\Documents and Settings\Toshiba\Desktop\اللون الاخضر-ليسا 24-10-2015\images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038600" cy="5257800"/>
          </a:xfrm>
          <a:prstGeom prst="rect">
            <a:avLst/>
          </a:prstGeom>
          <a:noFill/>
        </p:spPr>
      </p:pic>
      <p:pic>
        <p:nvPicPr>
          <p:cNvPr id="4099" name="Picture 3" descr="C:\Documents and Settings\Toshiba\Desktop\laptop 2\ \green\thym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1910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السبانخ</a:t>
            </a:r>
            <a:endParaRPr lang="en-US" dirty="0"/>
          </a:p>
        </p:txBody>
      </p:sp>
      <p:pic>
        <p:nvPicPr>
          <p:cNvPr id="5122" name="Picture 2" descr="C:\Documents and Settings\Toshiba\Desktop\laptop 2\ \green\12033020-Baby-spinach-leaves--Stock-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305300" cy="5257800"/>
          </a:xfrm>
          <a:prstGeom prst="rect">
            <a:avLst/>
          </a:prstGeom>
          <a:noFill/>
        </p:spPr>
      </p:pic>
      <p:pic>
        <p:nvPicPr>
          <p:cNvPr id="5123" name="Picture 3" descr="C:\Documents and Settings\Toshiba\Desktop\اللون الاخضر-ليسا 24-10-2015\images (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03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ورق العنب</a:t>
            </a:r>
            <a:endParaRPr lang="en-US" dirty="0"/>
          </a:p>
        </p:txBody>
      </p:sp>
      <p:pic>
        <p:nvPicPr>
          <p:cNvPr id="6146" name="Picture 2" descr="C:\Documents and Settings\Toshiba\Desktop\laptop 2\ \green\grapes_leaves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962400" cy="5181601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اللون الاخضر-ليسا 24-10-2015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الليمون الأخضر</a:t>
            </a:r>
            <a:endParaRPr lang="en-US" dirty="0"/>
          </a:p>
        </p:txBody>
      </p:sp>
      <p:pic>
        <p:nvPicPr>
          <p:cNvPr id="9218" name="Picture 2" descr="C:\Documents and Settings\Toshiba\Desktop\laptop 2\ \green\Lai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oshiba\Desktop\laptop 2\ \green\1361740262_il_fullxfull.372256075_nx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الكيوي</a:t>
            </a:r>
            <a:endParaRPr lang="en-US" dirty="0"/>
          </a:p>
        </p:txBody>
      </p:sp>
      <p:pic>
        <p:nvPicPr>
          <p:cNvPr id="20482" name="Picture 2" descr="C:\Documents and Settings\Toshiba\Desktop\اللون الاخضر-ليسا 24-10-2015\images (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نبات الصبار</a:t>
            </a:r>
            <a:endParaRPr lang="en-US" dirty="0"/>
          </a:p>
        </p:txBody>
      </p:sp>
      <p:pic>
        <p:nvPicPr>
          <p:cNvPr id="10242" name="Picture 2" descr="C:\Documents and Settings\Toshiba\Desktop\laptop 2\ \green\1907_23sec-cact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العشب و الأشجار</a:t>
            </a:r>
            <a:endParaRPr lang="en-US" dirty="0"/>
          </a:p>
        </p:txBody>
      </p:sp>
      <p:pic>
        <p:nvPicPr>
          <p:cNvPr id="11266" name="Picture 2" descr="C:\Documents and Settings\Toshiba\Desktop\laptop 2\ \green\Feature O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الضفدع</a:t>
            </a:r>
            <a:endParaRPr lang="en-US" dirty="0"/>
          </a:p>
        </p:txBody>
      </p:sp>
      <p:pic>
        <p:nvPicPr>
          <p:cNvPr id="12290" name="Picture 2" descr="C:\Documents and Settings\Toshiba\Desktop\laptop 2\ \green\frog caerule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التمساح</a:t>
            </a:r>
            <a:endParaRPr lang="en-US" dirty="0"/>
          </a:p>
        </p:txBody>
      </p:sp>
      <p:pic>
        <p:nvPicPr>
          <p:cNvPr id="13314" name="Picture 2" descr="C:\Documents and Settings\Toshiba\Desktop\laptop 2\ \green\potd-crocodile_337599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السلحفاة</a:t>
            </a:r>
            <a:endParaRPr lang="en-US" dirty="0"/>
          </a:p>
        </p:txBody>
      </p:sp>
      <p:pic>
        <p:nvPicPr>
          <p:cNvPr id="14338" name="Picture 2" descr="C:\Documents and Settings\Toshiba\Desktop\laptop 2\ \green\R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الطيور</a:t>
            </a:r>
            <a:endParaRPr lang="en-US" dirty="0"/>
          </a:p>
        </p:txBody>
      </p:sp>
      <p:pic>
        <p:nvPicPr>
          <p:cNvPr id="15362" name="Picture 2" descr="C:\Documents and Settings\Toshiba\Desktop\laptop 2\ \green\bird-970327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الأسماك</a:t>
            </a:r>
            <a:endParaRPr lang="en-US" dirty="0"/>
          </a:p>
        </p:txBody>
      </p:sp>
      <p:pic>
        <p:nvPicPr>
          <p:cNvPr id="16386" name="Picture 2" descr="C:\Documents and Settings\Toshiba\Desktop\laptop 2\ \green\9ea60900642ab26f65181d415f876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7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17410" name="Picture 2" descr="C:\Documents and Settings\Toshiba\Desktop\laptop 2\ \green\25-neon-green-butterfly-photograp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لون العيون</a:t>
            </a:r>
            <a:endParaRPr lang="en-US" dirty="0"/>
          </a:p>
        </p:txBody>
      </p:sp>
      <p:pic>
        <p:nvPicPr>
          <p:cNvPr id="19458" name="Picture 2" descr="C:\Documents and Settings\Toshiba\Desktop\laptop 2\ \green\green-eyes-1161230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laptop 2\ \green\blue green yello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التفاح</a:t>
            </a:r>
            <a:endParaRPr lang="en-US" dirty="0"/>
          </a:p>
        </p:txBody>
      </p:sp>
      <p:pic>
        <p:nvPicPr>
          <p:cNvPr id="5122" name="Picture 2" descr="C:\Documents and Settings\Toshiba\Desktop\laptop 2\ \green\Green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البطيخ</a:t>
            </a:r>
            <a:endParaRPr lang="en-US" dirty="0"/>
          </a:p>
        </p:txBody>
      </p:sp>
      <p:pic>
        <p:nvPicPr>
          <p:cNvPr id="6146" name="Picture 2" descr="C:\Documents and Settings\Toshiba\Desktop\laptop 2\ \green\vandmelon-sugar-baby-citrullus-lanatus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التين</a:t>
            </a:r>
            <a:endParaRPr lang="en-US" dirty="0"/>
          </a:p>
        </p:txBody>
      </p:sp>
      <p:pic>
        <p:nvPicPr>
          <p:cNvPr id="7170" name="Picture 2" descr="C:\Documents and Settings\Toshiba\Desktop\laptop 2\ \green\Adriatic.Figs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1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العنب</a:t>
            </a:r>
            <a:endParaRPr lang="en-US" dirty="0"/>
          </a:p>
        </p:txBody>
      </p:sp>
      <p:pic>
        <p:nvPicPr>
          <p:cNvPr id="1026" name="Picture 2" descr="C:\Documents and Settings\Toshiba\Desktop\laptop 2\ \green\16447591-Fresh-green-grapes-with-leaves-Isolated-on-white--Stock-Photo-grape-vine-wh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الأفوكادو</a:t>
            </a:r>
            <a:endParaRPr lang="en-US" dirty="0"/>
          </a:p>
        </p:txBody>
      </p:sp>
      <p:pic>
        <p:nvPicPr>
          <p:cNvPr id="8194" name="Picture 2" descr="C:\Documents and Settings\Toshiba\Desktop\laptop 2\ \green\avocado-sliced-in-hal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53</Words>
  <Application>Microsoft Office PowerPoint</Application>
  <PresentationFormat>On-screen Show (4:3)</PresentationFormat>
  <Paragraphs>37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اللون الأخضر</vt:lpstr>
      <vt:lpstr>ينتج اللون الأخضر عند مزج اللونين الأزرق و الأصفر</vt:lpstr>
      <vt:lpstr>PowerPoint Presentation</vt:lpstr>
      <vt:lpstr>PowerPoint Presentation</vt:lpstr>
      <vt:lpstr>التفاح</vt:lpstr>
      <vt:lpstr>البطيخ</vt:lpstr>
      <vt:lpstr>التين</vt:lpstr>
      <vt:lpstr>العنب</vt:lpstr>
      <vt:lpstr>الأفوكادو</vt:lpstr>
      <vt:lpstr>الكرز</vt:lpstr>
      <vt:lpstr>اللوز</vt:lpstr>
      <vt:lpstr>الفلفل الحلو</vt:lpstr>
      <vt:lpstr>الخيار</vt:lpstr>
      <vt:lpstr>الكوسا</vt:lpstr>
      <vt:lpstr>الخس</vt:lpstr>
      <vt:lpstr>البقدونس</vt:lpstr>
      <vt:lpstr>الباميه</vt:lpstr>
      <vt:lpstr>الفاصولياء</vt:lpstr>
      <vt:lpstr>البازيلاء</vt:lpstr>
      <vt:lpstr>الفول</vt:lpstr>
      <vt:lpstr>الزيتون</vt:lpstr>
      <vt:lpstr>البروكلي</vt:lpstr>
      <vt:lpstr>الملفوف</vt:lpstr>
      <vt:lpstr>النعنع</vt:lpstr>
      <vt:lpstr>الملوخيه</vt:lpstr>
      <vt:lpstr>الزعتر</vt:lpstr>
      <vt:lpstr>السبانخ</vt:lpstr>
      <vt:lpstr>ورق العنب</vt:lpstr>
      <vt:lpstr>الليمون الأخضر</vt:lpstr>
      <vt:lpstr>الكيوي</vt:lpstr>
      <vt:lpstr>نبات الصبار</vt:lpstr>
      <vt:lpstr>العشب و الأشجار</vt:lpstr>
      <vt:lpstr>الضفدع</vt:lpstr>
      <vt:lpstr>التمساح</vt:lpstr>
      <vt:lpstr>السلحفاة</vt:lpstr>
      <vt:lpstr>الطيور</vt:lpstr>
      <vt:lpstr>الأسماك</vt:lpstr>
      <vt:lpstr>الفراشة</vt:lpstr>
      <vt:lpstr>لون العيون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الأخضر</dc:title>
  <dc:creator>Toshiba</dc:creator>
  <cp:lastModifiedBy>L.Battikha</cp:lastModifiedBy>
  <cp:revision>9</cp:revision>
  <dcterms:created xsi:type="dcterms:W3CDTF">2016-09-03T14:34:31Z</dcterms:created>
  <dcterms:modified xsi:type="dcterms:W3CDTF">2023-12-09T18:42:15Z</dcterms:modified>
</cp:coreProperties>
</file>