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310" r:id="rId3"/>
    <p:sldId id="311" r:id="rId4"/>
    <p:sldId id="273" r:id="rId5"/>
    <p:sldId id="295" r:id="rId6"/>
    <p:sldId id="294" r:id="rId7"/>
    <p:sldId id="297" r:id="rId8"/>
    <p:sldId id="319" r:id="rId9"/>
    <p:sldId id="309" r:id="rId10"/>
    <p:sldId id="317" r:id="rId11"/>
    <p:sldId id="320" r:id="rId12"/>
    <p:sldId id="300" r:id="rId13"/>
    <p:sldId id="323" r:id="rId14"/>
    <p:sldId id="301" r:id="rId15"/>
    <p:sldId id="296" r:id="rId16"/>
    <p:sldId id="302" r:id="rId17"/>
    <p:sldId id="299" r:id="rId18"/>
    <p:sldId id="298" r:id="rId19"/>
    <p:sldId id="31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3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01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2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76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29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34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9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61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6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90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85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211D4-1FD4-4E77-8F5F-FBE1A0939B57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3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F09151E-3948-4CEA-8FA8-B83B9500B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6460FD-00F9-44C9-8B5A-CFCA9C9EF5C1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0000" b="0" i="0" u="none" strike="noStrike" kern="0" cap="none" spc="0" normalizeH="0" baseline="0" noProof="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خ  خـ</a:t>
            </a:r>
            <a:endParaRPr kumimoji="0" lang="en-US" sz="30000" b="0" i="0" u="none" strike="noStrike" kern="0" cap="none" spc="0" normalizeH="0" baseline="0" noProof="0" dirty="0">
              <a:ln w="0"/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096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AE64A9-BBC8-4ED3-9691-F12E48C3C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DDB8B90-D70E-4BBE-9D6C-144FE085189C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خَـ</a:t>
            </a:r>
            <a:r>
              <a:rPr lang="ar-JO" sz="15000" b="1" dirty="0">
                <a:solidFill>
                  <a:schemeClr val="tx1"/>
                </a:solidFill>
              </a:rPr>
              <a:t>يـمـة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8A4546-F666-495E-989C-D056AE1B9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460" y="293018"/>
            <a:ext cx="6788550" cy="432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7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خَـ</a:t>
            </a:r>
            <a:r>
              <a:rPr lang="ar-JO" sz="15000" b="1" dirty="0">
                <a:solidFill>
                  <a:schemeClr val="tx1"/>
                </a:solidFill>
              </a:rPr>
              <a:t>ريـف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A2F2F5-0E88-4241-9F35-D20A628DB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9481" y="196541"/>
            <a:ext cx="8437595" cy="476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98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73C8857-0AEE-4313-8509-1A55451F9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73A67F-6911-48E2-949F-A2B561816CF6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خَـ</a:t>
            </a:r>
            <a:r>
              <a:rPr lang="ar-JO" sz="15000" b="1" dirty="0">
                <a:solidFill>
                  <a:schemeClr val="tx1"/>
                </a:solidFill>
              </a:rPr>
              <a:t>شـب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CF2B20-343A-44B6-BBF6-6F9A1B5AA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432" y="304487"/>
            <a:ext cx="8675135" cy="454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8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70BE6DF-103A-42BC-B52E-F241524F1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AE24A96-8FE0-492B-BEC4-83968D911870}"/>
              </a:ext>
            </a:extLst>
          </p:cNvPr>
          <p:cNvSpPr/>
          <p:nvPr/>
        </p:nvSpPr>
        <p:spPr>
          <a:xfrm>
            <a:off x="2522097" y="5007414"/>
            <a:ext cx="7147805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خَـ</a:t>
            </a:r>
            <a:r>
              <a:rPr lang="ar-JO" sz="15000" b="1" dirty="0">
                <a:solidFill>
                  <a:schemeClr val="tx1"/>
                </a:solidFill>
              </a:rPr>
              <a:t>ريـطـة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68BF4A-8C84-45E7-B077-29C38666D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773" y="108785"/>
            <a:ext cx="8544753" cy="460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03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خَـ</a:t>
            </a:r>
            <a:r>
              <a:rPr lang="ar-JO" sz="15000" b="1" dirty="0">
                <a:solidFill>
                  <a:schemeClr val="tx1"/>
                </a:solidFill>
              </a:rPr>
              <a:t>بـاز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C91500-E5E0-4AB8-B0AC-DAEDFD9C9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7025" y="143867"/>
            <a:ext cx="8096863" cy="456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خُـ</a:t>
            </a:r>
            <a:r>
              <a:rPr lang="ar-JO" sz="15000" b="1" dirty="0">
                <a:solidFill>
                  <a:schemeClr val="tx1"/>
                </a:solidFill>
              </a:rPr>
              <a:t>بـز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1B55F1-710B-4129-8C30-2FDE123BB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078" y="143867"/>
            <a:ext cx="8530363" cy="442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7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70BE6DF-103A-42BC-B52E-F241524F1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AE24A96-8FE0-492B-BEC4-83968D911870}"/>
              </a:ext>
            </a:extLst>
          </p:cNvPr>
          <p:cNvSpPr/>
          <p:nvPr/>
        </p:nvSpPr>
        <p:spPr>
          <a:xfrm>
            <a:off x="2522097" y="5007414"/>
            <a:ext cx="7147805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خُـ</a:t>
            </a:r>
            <a:r>
              <a:rPr lang="ar-JO" sz="15000" b="1" dirty="0">
                <a:solidFill>
                  <a:schemeClr val="tx1"/>
                </a:solidFill>
              </a:rPr>
              <a:t>ضـار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7F10B9-C9A7-4CDD-ABF2-840DC62C0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235" y="0"/>
            <a:ext cx="8755502" cy="443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0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D2F29C9-70E4-45BA-93BF-079FA61BB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9FAD8E-FED8-483E-8533-5219B6BCC79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خِـ</a:t>
            </a:r>
            <a:r>
              <a:rPr lang="ar-JO" sz="15000" b="1" dirty="0">
                <a:solidFill>
                  <a:schemeClr val="tx1"/>
                </a:solidFill>
              </a:rPr>
              <a:t>زانـة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30BE8B-891B-4646-A353-CB4A39132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1035" y="0"/>
            <a:ext cx="7055578" cy="479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8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68CCF28-F321-4E09-8B21-B1270A6AB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482F59-0DA4-479B-A52C-56A0EE9A484F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خـيـ</a:t>
            </a:r>
            <a:r>
              <a:rPr lang="ar-JO" sz="15000" b="1" dirty="0">
                <a:solidFill>
                  <a:schemeClr val="tx1"/>
                </a:solidFill>
              </a:rPr>
              <a:t>ار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1745CD-0A3E-4DFB-8CBD-017358A24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4417" y="104541"/>
            <a:ext cx="8148109" cy="490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2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خـيـ</a:t>
            </a:r>
            <a:r>
              <a:rPr lang="ar-JO" sz="15000" b="1" dirty="0">
                <a:solidFill>
                  <a:schemeClr val="tx1"/>
                </a:solidFill>
              </a:rPr>
              <a:t>طان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A83F5E-3B35-4270-A658-0E4CBE66D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926" y="199687"/>
            <a:ext cx="8002860" cy="465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3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5F5617C6-0B54-4EE0-8283-32A7A76CB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Diamond 7">
            <a:extLst>
              <a:ext uri="{FF2B5EF4-FFF2-40B4-BE49-F238E27FC236}">
                <a16:creationId xmlns:a16="http://schemas.microsoft.com/office/drawing/2014/main" id="{970139A6-EDC9-4DD1-9502-134C5DD40082}"/>
              </a:ext>
            </a:extLst>
          </p:cNvPr>
          <p:cNvSpPr/>
          <p:nvPr/>
        </p:nvSpPr>
        <p:spPr>
          <a:xfrm>
            <a:off x="7340958" y="-1"/>
            <a:ext cx="4468969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خـا</a:t>
            </a:r>
            <a:endParaRPr lang="en-US" sz="15000" b="1" dirty="0">
              <a:solidFill>
                <a:schemeClr val="bg1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2E8DA792-605E-4CF2-A6CE-EDCE1AC02278}"/>
              </a:ext>
            </a:extLst>
          </p:cNvPr>
          <p:cNvSpPr/>
          <p:nvPr/>
        </p:nvSpPr>
        <p:spPr>
          <a:xfrm>
            <a:off x="3525078" y="2697645"/>
            <a:ext cx="4895023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خي</a:t>
            </a:r>
            <a:endParaRPr lang="en-US" sz="15000" b="1" dirty="0">
              <a:solidFill>
                <a:schemeClr val="bg1"/>
              </a:solidFill>
            </a:endParaRPr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99BEEEAC-D8A2-4838-A210-8793CDF0B58C}"/>
              </a:ext>
            </a:extLst>
          </p:cNvPr>
          <p:cNvSpPr/>
          <p:nvPr/>
        </p:nvSpPr>
        <p:spPr>
          <a:xfrm>
            <a:off x="561305" y="-2"/>
            <a:ext cx="4468969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خو</a:t>
            </a:r>
            <a:endParaRPr lang="en-US" sz="1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06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72616F-1DF1-48F4-83B5-8B1FC2D13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Star: 6 Points 7">
            <a:extLst>
              <a:ext uri="{FF2B5EF4-FFF2-40B4-BE49-F238E27FC236}">
                <a16:creationId xmlns:a16="http://schemas.microsoft.com/office/drawing/2014/main" id="{FC016FD1-E32B-40D2-A560-DAC8623F01B3}"/>
              </a:ext>
            </a:extLst>
          </p:cNvPr>
          <p:cNvSpPr/>
          <p:nvPr/>
        </p:nvSpPr>
        <p:spPr>
          <a:xfrm>
            <a:off x="8557590" y="1196005"/>
            <a:ext cx="3505201" cy="4121425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0" dirty="0">
                <a:solidFill>
                  <a:schemeClr val="bg1"/>
                </a:solidFill>
              </a:rPr>
              <a:t>خـَ</a:t>
            </a:r>
            <a:endParaRPr lang="en-US" sz="20000" dirty="0">
              <a:solidFill>
                <a:schemeClr val="bg1"/>
              </a:solidFill>
            </a:endParaRPr>
          </a:p>
        </p:txBody>
      </p:sp>
      <p:sp>
        <p:nvSpPr>
          <p:cNvPr id="9" name="Star: 6 Points 8">
            <a:extLst>
              <a:ext uri="{FF2B5EF4-FFF2-40B4-BE49-F238E27FC236}">
                <a16:creationId xmlns:a16="http://schemas.microsoft.com/office/drawing/2014/main" id="{9669DEEB-EC40-444D-863A-6AFC6A0E5F04}"/>
              </a:ext>
            </a:extLst>
          </p:cNvPr>
          <p:cNvSpPr/>
          <p:nvPr/>
        </p:nvSpPr>
        <p:spPr>
          <a:xfrm>
            <a:off x="4566615" y="1196006"/>
            <a:ext cx="3505201" cy="4121425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0" dirty="0">
                <a:solidFill>
                  <a:schemeClr val="bg1"/>
                </a:solidFill>
              </a:rPr>
              <a:t>خـُ</a:t>
            </a:r>
            <a:endParaRPr lang="en-US" sz="20000" dirty="0">
              <a:solidFill>
                <a:schemeClr val="bg1"/>
              </a:solidFill>
            </a:endParaRPr>
          </a:p>
        </p:txBody>
      </p:sp>
      <p:sp>
        <p:nvSpPr>
          <p:cNvPr id="10" name="Star: 6 Points 9">
            <a:extLst>
              <a:ext uri="{FF2B5EF4-FFF2-40B4-BE49-F238E27FC236}">
                <a16:creationId xmlns:a16="http://schemas.microsoft.com/office/drawing/2014/main" id="{2D032BFC-F381-41E5-960F-4805223B0DE9}"/>
              </a:ext>
            </a:extLst>
          </p:cNvPr>
          <p:cNvSpPr/>
          <p:nvPr/>
        </p:nvSpPr>
        <p:spPr>
          <a:xfrm>
            <a:off x="129210" y="1196007"/>
            <a:ext cx="3951632" cy="4250636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6700" dirty="0">
                <a:solidFill>
                  <a:schemeClr val="bg1"/>
                </a:solidFill>
              </a:rPr>
              <a:t>خـِ</a:t>
            </a:r>
            <a:endParaRPr lang="en-US" sz="16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736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02D9736-7677-46D7-938F-15A9061DE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F39772-9F19-4E2D-A603-FD489F54C0D3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400" b="0" i="0" u="none" strike="noStrike" kern="0" cap="none" spc="0" normalizeH="0" baseline="0" noProof="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كلمات تبدأ بحرف الخاء</a:t>
            </a:r>
            <a:endParaRPr kumimoji="0" lang="en-US" sz="14400" b="0" i="0" u="none" strike="noStrike" kern="0" cap="none" spc="0" normalizeH="0" baseline="0" noProof="0" dirty="0">
              <a:ln w="0"/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51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FE2F29E-6524-401E-B4A9-46401A1E7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8E72E6-637B-4217-AAF5-E0964BBD422D}"/>
              </a:ext>
            </a:extLst>
          </p:cNvPr>
          <p:cNvSpPr/>
          <p:nvPr/>
        </p:nvSpPr>
        <p:spPr>
          <a:xfrm>
            <a:off x="3591339" y="4993301"/>
            <a:ext cx="6182949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خـا</a:t>
            </a:r>
            <a:r>
              <a:rPr lang="ar-JO" sz="15000" b="1" dirty="0">
                <a:solidFill>
                  <a:schemeClr val="tx1"/>
                </a:solidFill>
              </a:rPr>
              <a:t>تـم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883BAA-657A-4A2F-A66C-449FE3E90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670" y="303754"/>
            <a:ext cx="7629939" cy="462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9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73BF68B-9A2F-423D-B3DF-E46835774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9E03FE-7F8E-4A88-8C08-EEF8B927FBF7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خَـ</a:t>
            </a:r>
            <a:r>
              <a:rPr lang="ar-JO" sz="15000" b="1" dirty="0">
                <a:solidFill>
                  <a:schemeClr val="tx1"/>
                </a:solidFill>
              </a:rPr>
              <a:t>روف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CBCA9B-C52E-42CA-ACA7-400B64E09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669" y="143867"/>
            <a:ext cx="7296132" cy="456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6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710B054-3BBD-4BC6-B019-A5B1DC182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8458021-7E9A-4392-A5B7-E04853924C2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خَـ</a:t>
            </a:r>
            <a:r>
              <a:rPr lang="ar-JO" sz="15000" b="1" dirty="0">
                <a:solidFill>
                  <a:schemeClr val="tx1"/>
                </a:solidFill>
              </a:rPr>
              <a:t>مـسـة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0AB874-510C-4F49-8AF7-56D723049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064" y="143867"/>
            <a:ext cx="5815124" cy="465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2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خَـ</a:t>
            </a:r>
            <a:r>
              <a:rPr lang="ar-JO" sz="15000" b="1" dirty="0">
                <a:solidFill>
                  <a:schemeClr val="tx1"/>
                </a:solidFill>
              </a:rPr>
              <a:t>و</a:t>
            </a:r>
            <a:r>
              <a:rPr lang="ar-JO" sz="15000" b="1" dirty="0">
                <a:solidFill>
                  <a:srgbClr val="C00000"/>
                </a:solidFill>
              </a:rPr>
              <a:t>خ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814FC0-9BA6-400D-B891-DDB2662C9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9725" y="263380"/>
            <a:ext cx="7992549" cy="444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2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AF42D2-8856-481F-BC40-AA2F13D0B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30C313-93C5-4DC1-86BF-EF5AB16C85FB}"/>
              </a:ext>
            </a:extLst>
          </p:cNvPr>
          <p:cNvSpPr/>
          <p:nvPr/>
        </p:nvSpPr>
        <p:spPr>
          <a:xfrm>
            <a:off x="3175638" y="486743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خَـ</a:t>
            </a:r>
            <a:r>
              <a:rPr lang="ar-JO" sz="15000" b="1" dirty="0">
                <a:solidFill>
                  <a:schemeClr val="tx1"/>
                </a:solidFill>
              </a:rPr>
              <a:t>س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CC40E7-9EA5-41B4-B2BC-428D1D142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810" y="252494"/>
            <a:ext cx="8724502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1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27</Words>
  <Application>Microsoft Office PowerPoint</Application>
  <PresentationFormat>Widescreen</PresentationFormat>
  <Paragraphs>23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 PAD</dc:creator>
  <cp:lastModifiedBy>L.Battikha</cp:lastModifiedBy>
  <cp:revision>27</cp:revision>
  <dcterms:created xsi:type="dcterms:W3CDTF">2020-07-01T19:07:01Z</dcterms:created>
  <dcterms:modified xsi:type="dcterms:W3CDTF">2023-12-09T18:50:50Z</dcterms:modified>
</cp:coreProperties>
</file>