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9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الأخضر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الفاصولياء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الخيار</vt:lpstr>
      <vt:lpstr>الكوسا</vt:lpstr>
      <vt:lpstr>الخس</vt:lpstr>
      <vt:lpstr>البقدونس</vt:lpstr>
      <vt:lpstr>الباميه</vt:lpstr>
      <vt:lpstr>الفاصولياء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hlalsamawi@gmail.com</cp:lastModifiedBy>
  <cp:revision>10</cp:revision>
  <dcterms:created xsi:type="dcterms:W3CDTF">2016-09-03T14:34:31Z</dcterms:created>
  <dcterms:modified xsi:type="dcterms:W3CDTF">2023-12-09T17:55:21Z</dcterms:modified>
</cp:coreProperties>
</file>