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85" r:id="rId7"/>
    <p:sldId id="286" r:id="rId8"/>
    <p:sldId id="287" r:id="rId9"/>
    <p:sldId id="28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10A6-2578-4ED1-9EFB-F416577B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77766-376D-4D6D-872B-573520DFE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07B3-AFFE-608A-4142-3FC7DEDE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A217-F1F1-4489-B274-B6CBAC188E0D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D71A-6410-7FF0-D47D-2D5A43D7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E426-FCD2-CA24-A850-96E28CB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ABCC-9F6E-47C4-B5FA-06F355D54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2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71B6-34BD-4A2B-B64B-A8762389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02924-8373-4397-9C2F-EB8F511E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83FF-19F9-E935-F06C-50496CBB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E0B9-1FA5-4F09-969D-BF4DE673384F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7E612-3827-8FA5-130E-CD3D6059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F129-22C4-F9B8-23C9-919F3166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2DAA5-A612-4135-BD16-A2B72963D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27633-8785-4F96-ACBB-0A52248AD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57BD6-F5B5-47A4-BA8C-4458F075A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A230-2E2E-C1FD-1DBE-EA05AAFB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3A00-4EEA-45AB-88B5-AB28B1AFEC96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3E4A-2AA9-BBC1-E233-5E6449D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8218-EC41-595A-2CDC-52812610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15FD-C138-454F-B1EE-7F90E6E6D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ABFB-A699-4403-9A98-DC21C21B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2D74-A1CE-4245-A272-39BBE127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B655C-FCE4-CD33-5318-A4943930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D2A2-C235-4AFD-B39B-324D112DC800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8769-2CC0-2C61-4F23-464CF3E7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9D10A-55DD-464A-0B4B-97AEDACA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64140-B554-44C0-925E-308B03E9D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4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36C6-46D1-4142-A233-CCDA3AF9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2DAD-5CB3-4CEF-A673-C8490BD8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6916-400F-5BFC-186E-226F4AE0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6B9B-B1D1-4772-8BE7-857E0B37D5B8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FC0C-4D49-6387-184D-969E88A6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F9E9-629F-926C-4137-C21299A0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79C0D-BEC7-4689-8D8A-2DCCEB16E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DCF1-9557-4B90-AC93-BB8480E1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C534-F5BC-4152-85A0-C1427C71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BAB63-E43E-4DB2-B636-EAF0379A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E02AB9-DBC8-FEC7-6DDC-05707713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A6BC-AB3B-4D3A-8A99-881B39567A21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C8AAA-7A25-2F6E-E8CA-09961F62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C7F26B-3BF5-3C61-FC48-84E5C49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136A-9FAE-4A4D-BF89-84D08E77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A9BC-0D06-47E0-858A-709C60F0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841E8-142A-4D6D-8A8F-2B6E38C0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198C-2663-40B4-B4F2-136BEDE4D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A4D2B-FDE8-45D5-AED8-E10504D9E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1FD42-4F92-4C9C-86DB-83F625E29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F68097-55EB-9874-5EBF-15CEBD0D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9372-CF41-4C9D-BFC2-A001F8A7A2FE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9046B8-8055-435F-D7F2-A07A2322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2E14CE-C2CC-D943-C01C-34442A9D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1466E-A43D-41A4-B582-1C0B710D4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0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6CCC-8747-4E97-9D24-C51EBC62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0B9F9E-5E43-7CE5-CABA-E91DD5FB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0038-3EAF-43B9-A501-6EDC2497A0E8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7631C4-686D-491E-4540-BA5EB5D9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03025-37B8-5886-74B3-1D01BE53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7A4-13C3-4BC2-9351-0FC97F852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13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A7903F-8314-204B-C6F1-0DDA8050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1886-7C6B-4B19-AF04-8F2E40519432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CCD0B7-7907-1CF7-81D9-D855A751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830B5C-1EBB-FF39-DCD1-C0F5927F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C8B-9752-4988-8559-2165873D7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05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06F3-AE85-47F3-9E92-69EEFF8F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C201-618D-4125-94F9-EE67BFE7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4B524-06D8-46D7-A0BA-5A25C43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850E2B-0EDB-DA04-A324-CF2A0356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4595-E754-4E4E-AA13-05CBDC06DC3F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D16D77-25A9-8034-2C3B-9D2A99A7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BB117-F4EE-FA60-3A71-E83AA860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AB48-521B-4903-ABEB-BAA5D8498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1439-E6B8-41EA-8CA4-F676D6F9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97D8F-B087-4023-B817-00238A153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223B9-BA4D-4A22-A39F-535FA1DD1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01A1DF-5817-2DFB-169D-D139E367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7273-06A6-43FA-BDD0-4B56B59135A6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3C9615-F42E-887A-0331-3B9621CE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410C8-3763-FD2D-86FA-BBE36657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78216-5130-481C-B7BF-F87AF2705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3B1968-2B28-D824-DAE6-8337080D2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BD98A6-101F-1461-32DD-24520C34C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65256-18E0-4426-AF9E-DBBBD46AE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42C14-15DA-4E12-BDB8-7CEF238F439B}" type="datetimeFigureOut">
              <a:rPr lang="en-US"/>
              <a:pPr>
                <a:defRPr/>
              </a:pPr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5F202-46DB-4C9B-9FF9-8656FA0C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2E90B-3519-462D-B2CC-465D7FE38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19BB6A4-9860-4DA8-BFC5-59C95B3CFC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7A4FC43-AE54-E318-2F29-19F8E608E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4B6FBB0C-9F9C-0706-5D11-85A71DBE6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291235D9-60B1-4A55-CED1-DE973C2E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54B05DE-D1AD-467B-B02A-6C080D36E35A}"/>
              </a:ext>
            </a:extLst>
          </p:cNvPr>
          <p:cNvSpPr/>
          <p:nvPr/>
        </p:nvSpPr>
        <p:spPr>
          <a:xfrm>
            <a:off x="1600200" y="101600"/>
            <a:ext cx="5715000" cy="4351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4D67D-E1F9-47C2-B2B4-E5778D4D05B7}"/>
              </a:ext>
            </a:extLst>
          </p:cNvPr>
          <p:cNvSpPr/>
          <p:nvPr/>
        </p:nvSpPr>
        <p:spPr>
          <a:xfrm>
            <a:off x="1071563" y="5033963"/>
            <a:ext cx="6772275" cy="14478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1500" dirty="0">
                <a:solidFill>
                  <a:schemeClr val="accent5">
                    <a:lumMod val="50000"/>
                  </a:schemeClr>
                </a:solidFill>
              </a:rPr>
              <a:t>شكل المثلث </a:t>
            </a:r>
            <a:endParaRPr lang="en-US" sz="11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3ED71F-B0D7-3266-C4BE-74DBC391D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CF70707-D410-3347-DC20-7D698585F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8E0B8E31-A1A2-D318-9BFA-44C70CD1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228600" y="230188"/>
            <a:ext cx="7886700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الـشاخصة المرورية 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EC45B3CB-C54C-E434-9000-2C0BC983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951038"/>
            <a:ext cx="54070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9EFE975-3B55-AA58-F95D-8A793480A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A551664-E5DA-0C28-58F0-761766B88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DC5AB581-3701-0E97-4178-2EB99916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5551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سقف البيت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02B30DFD-38E4-E3F9-3563-01AB03EA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8613"/>
            <a:ext cx="751046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57D86C5-59C3-E023-95A8-D3C424628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AE9717A-E50E-DDBC-169D-C843A9ACF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D0DD839A-4292-AB44-29B5-53E6E522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5551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الـشـجـرة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8" name="Picture 3">
            <a:extLst>
              <a:ext uri="{FF2B5EF4-FFF2-40B4-BE49-F238E27FC236}">
                <a16:creationId xmlns:a16="http://schemas.microsoft.com/office/drawing/2014/main" id="{0916CEA4-727A-0D34-EB79-0E9BF764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4638"/>
            <a:ext cx="60086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E2CB53-9619-ED98-6E7A-D820D606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7664CF2-BC9C-8447-6F9E-8F7B07B1A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6994326C-6CE4-BC95-3842-5C781E86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2095500" y="279400"/>
            <a:ext cx="4953000" cy="107156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الـقـبـعـة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D44C5F79-4FB9-18D3-AE4E-896ADBA7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5625"/>
            <a:ext cx="563403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E034A80-8E54-FD2B-7E17-0790154C1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A6B5A69-AB04-C915-D51C-44116FDE1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26A757BD-47C2-BF77-42D0-64071281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2095500" y="279400"/>
            <a:ext cx="4953000" cy="107156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الـسـاعـة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E4FCAACA-052B-02B0-5852-01857000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7838"/>
            <a:ext cx="57102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C653AAD-BAE8-3ADA-865A-CA8C313C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B446909-B57E-E0C4-CD10-A5623B921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0A2F50C2-43F1-E13B-D148-44B775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2095500" y="279400"/>
            <a:ext cx="4953000" cy="107156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الـصـحـن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95DA874B-5079-70C5-5943-3C8AAF3E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8625"/>
            <a:ext cx="6105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2B86222-3445-E98D-CAF3-38BCFD47A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5D37BD58-DC11-9C52-004E-4FC29F7F50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7BF71802-69BA-76ED-AD90-AC374A39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CC7145D1-6800-27AC-350A-6722D5D7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20000" r="14445"/>
          <a:stretch>
            <a:fillRect/>
          </a:stretch>
        </p:blipFill>
        <p:spPr bwMode="auto">
          <a:xfrm>
            <a:off x="788988" y="1854200"/>
            <a:ext cx="77835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295400" y="227013"/>
            <a:ext cx="67706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الآلة الموسيقية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2B52F54-75B4-BD74-E82A-AC93D329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54DDC9F-E0D0-7B7E-9C1B-8B84241C4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D5FE2089-6C07-4746-6CE3-3B0BE3B8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5551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الـبـيـتزا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2" name="Picture 4">
            <a:extLst>
              <a:ext uri="{FF2B5EF4-FFF2-40B4-BE49-F238E27FC236}">
                <a16:creationId xmlns:a16="http://schemas.microsoft.com/office/drawing/2014/main" id="{3AEC3C63-5693-DED6-CDDF-5050439A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797050"/>
            <a:ext cx="72104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7A3B57E-9F9F-C04A-3DA0-579EBD18E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B914ED4-D216-0A60-3133-81C33CE33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9A12310E-A13E-0A61-5F4F-C5DBCD62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4789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الجـبـنـة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6" name="Picture 4">
            <a:extLst>
              <a:ext uri="{FF2B5EF4-FFF2-40B4-BE49-F238E27FC236}">
                <a16:creationId xmlns:a16="http://schemas.microsoft.com/office/drawing/2014/main" id="{6412F4B7-9DB2-F480-5915-8ABD79C9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6399"/>
          <a:stretch>
            <a:fillRect/>
          </a:stretch>
        </p:blipFill>
        <p:spPr bwMode="auto">
          <a:xfrm>
            <a:off x="4953000" y="2193925"/>
            <a:ext cx="40767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>
            <a:extLst>
              <a:ext uri="{FF2B5EF4-FFF2-40B4-BE49-F238E27FC236}">
                <a16:creationId xmlns:a16="http://schemas.microsoft.com/office/drawing/2014/main" id="{0419D72F-E23C-FC04-F387-813C6B08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8980" r="13333" b="15556"/>
          <a:stretch>
            <a:fillRect/>
          </a:stretch>
        </p:blipFill>
        <p:spPr bwMode="auto">
          <a:xfrm>
            <a:off x="228600" y="2193925"/>
            <a:ext cx="45767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1EA7024-A7C1-011A-FDC6-86DA07B9C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9F2EFE8-FA15-09F3-3857-CCE171D5A3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8F1A4DAF-BC47-0EA5-C289-087F2339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5551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الـكـيـك 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50" name="Picture 3">
            <a:extLst>
              <a:ext uri="{FF2B5EF4-FFF2-40B4-BE49-F238E27FC236}">
                <a16:creationId xmlns:a16="http://schemas.microsoft.com/office/drawing/2014/main" id="{A2187350-19B4-F0CC-4F4E-F01F00A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4665" r="26471" b="10783"/>
          <a:stretch>
            <a:fillRect/>
          </a:stretch>
        </p:blipFill>
        <p:spPr bwMode="auto">
          <a:xfrm>
            <a:off x="1557338" y="2103438"/>
            <a:ext cx="62484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0C1E147-C9D4-9704-B98E-5AFF60A87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1F9AB2C-9746-C063-DC71-9EB11E49A9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33F9259C-CE48-1B39-1508-560AB3EF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905000" y="230188"/>
            <a:ext cx="55514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الـمعجنات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5710C981-39DF-F19A-E625-F7708742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95450"/>
            <a:ext cx="772953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6484015-EC16-8B9E-46D6-E39C85C80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0849B5E-2C8B-A49F-4127-CE5A6A2C8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ADC70677-61A5-2957-5270-21B009FE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295400" y="230188"/>
            <a:ext cx="61610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الـطائرة الورقية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07392C6C-3021-B03C-A7CC-2C8E1761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8638"/>
            <a:ext cx="670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A23B287-E0F8-B797-05AD-CE896D43F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A67486A-7BD6-586F-9B49-7C3E093371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35D642BF-F588-50AE-6BBD-F3F9795E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295400" y="230188"/>
            <a:ext cx="61610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 dirty="0">
                <a:solidFill>
                  <a:schemeClr val="accent5">
                    <a:lumMod val="50000"/>
                  </a:schemeClr>
                </a:solidFill>
              </a:rPr>
              <a:t>أذان الأرنب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22" name="Picture 1">
            <a:extLst>
              <a:ext uri="{FF2B5EF4-FFF2-40B4-BE49-F238E27FC236}">
                <a16:creationId xmlns:a16="http://schemas.microsoft.com/office/drawing/2014/main" id="{7F125083-6E64-2CC9-FB30-BC679455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5813"/>
            <a:ext cx="80772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0C47939-6BEA-CC59-41BC-11D36DEC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64C4AD5-A0B9-6478-6465-E423AEAB6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 descr="Blue Background With Frame Of Snowflakes Background For PowerPoint -  Holiday PPT Templates">
            <a:extLst>
              <a:ext uri="{FF2B5EF4-FFF2-40B4-BE49-F238E27FC236}">
                <a16:creationId xmlns:a16="http://schemas.microsoft.com/office/drawing/2014/main" id="{EB7FEC69-ECA0-3597-EDC4-2E39ED98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44A551-B2CD-4AF8-915F-5D9C162A4E76}"/>
              </a:ext>
            </a:extLst>
          </p:cNvPr>
          <p:cNvSpPr/>
          <p:nvPr/>
        </p:nvSpPr>
        <p:spPr>
          <a:xfrm>
            <a:off x="1295400" y="230188"/>
            <a:ext cx="6161088" cy="10715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8000">
                <a:solidFill>
                  <a:schemeClr val="accent5">
                    <a:lumMod val="50000"/>
                  </a:schemeClr>
                </a:solidFill>
              </a:rPr>
              <a:t>أذان الثعلب 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9E997551-C5A9-FFDC-73A9-40EF48A1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531938"/>
            <a:ext cx="7335838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22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ruba</dc:creator>
  <cp:lastModifiedBy>hlalsamawi@gmail.com</cp:lastModifiedBy>
  <cp:revision>19</cp:revision>
  <dcterms:created xsi:type="dcterms:W3CDTF">2013-09-17T07:43:50Z</dcterms:created>
  <dcterms:modified xsi:type="dcterms:W3CDTF">2023-12-09T17:55:04Z</dcterms:modified>
</cp:coreProperties>
</file>