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5" r:id="rId6"/>
    <p:sldId id="298" r:id="rId7"/>
    <p:sldId id="318" r:id="rId8"/>
    <p:sldId id="294" r:id="rId9"/>
    <p:sldId id="297" r:id="rId10"/>
    <p:sldId id="319" r:id="rId11"/>
    <p:sldId id="317" r:id="rId12"/>
    <p:sldId id="309" r:id="rId13"/>
    <p:sldId id="300" r:id="rId14"/>
    <p:sldId id="323" r:id="rId15"/>
    <p:sldId id="301" r:id="rId16"/>
    <p:sldId id="320" r:id="rId17"/>
    <p:sldId id="296" r:id="rId18"/>
    <p:sldId id="302" r:id="rId19"/>
    <p:sldId id="2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يـمـة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شـب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ريـطـة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بـاز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ضـار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خِـ</a:t>
            </a:r>
            <a:r>
              <a:rPr lang="ar-JO" sz="15000" b="1" dirty="0">
                <a:solidFill>
                  <a:schemeClr val="tx1"/>
                </a:solidFill>
              </a:rPr>
              <a:t>زانـة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خـا</a:t>
            </a:r>
            <a:r>
              <a:rPr lang="ar-JO" sz="15000" b="1" dirty="0">
                <a:solidFill>
                  <a:schemeClr val="tx1"/>
                </a:solidFill>
              </a:rPr>
              <a:t>تـم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طان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27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hlalsamawi@gmail.com</cp:lastModifiedBy>
  <cp:revision>27</cp:revision>
  <dcterms:created xsi:type="dcterms:W3CDTF">2020-07-01T19:07:01Z</dcterms:created>
  <dcterms:modified xsi:type="dcterms:W3CDTF">2023-12-09T17:20:25Z</dcterms:modified>
</cp:coreProperties>
</file>