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70BA-D1F8-4881-8DE2-B39A6BF60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E69FD-1D08-46F5-8DE2-97D1A05F8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2ED18-556F-4C67-B1C0-C4344507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4934-9E6F-4CF5-889A-E94189D7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CA138-B12F-475D-BC25-F960FC58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8E52-32FB-419D-A102-E9B9122E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1244E-68E1-43DE-8318-1B00C662D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A5634-196D-4E2D-9F80-26A58B0E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966FA-C7D9-4558-BD28-C25CE29F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5F31F-7B1C-41B3-A8BF-7E058DEA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5954A-7B51-4A15-941F-3169C0320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B4BC2-D9F4-47E2-8B09-D4E33CD9E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E159-E401-4D97-9435-9FA7E4BA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BCCE-05F7-41DB-8A2E-A54F5DA7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888C7-699D-43DB-85E8-368DB2D3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6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2A63-5ACC-4624-89E7-EC7CD95F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962E3-B17A-4447-B91C-A281C9D3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B0C0-9B8F-4BD5-B63E-6800E3D0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1AE6-2F2D-48B1-8865-D9654133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3C745-1EFB-41D3-84E6-8B8C6A65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9613-9334-43CB-9E9A-9D9E15E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738E2-D2C4-42DB-8525-173910656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20F2-F812-41B7-9F44-B4636C6D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9C713-1973-4738-8A5A-00215A88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88AC1-BF1E-4B3A-9210-389A0686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1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1F2F-85E9-4D30-8310-85A8F17A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8EEA-E238-4821-914A-E2296E7A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27880-37CA-4308-A325-BC731F7C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97EAC-B0E1-4D3B-AC36-A3D1325E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FD8AF-A2FB-43EA-990B-314E1AC3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76730-390A-40A2-8A54-173D2FF2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F5D0-874F-43FA-8E63-E59A64B2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8FF55-46C5-48FE-A6DB-0135DAA7D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32ACE-F69B-4CC9-B28A-A4571F90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4F067-831F-49EA-BA79-854639F4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9B3DC-946E-42A9-AAC3-447A0F590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54672-4B90-4BEA-AA01-851E0705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22549-4C42-4EC2-99B0-5A569808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590C3-FF83-4879-8F5E-A43E7503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3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10D0-1A66-40A3-B840-FED14598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D088B-3675-4B11-8937-F0D2934C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07A49-F451-4B66-8C77-B6FE0BA6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20DEF-CD66-42F0-A1F3-DB84A9C2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9C514-59D8-453F-B5E6-2BDE62EF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B64C9-5764-42DE-BC86-B2236559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FB720-3C2E-4493-AECA-B81FC1D8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9AFF-B0D1-414A-BB15-E2EA7699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9E36-4DAA-485C-B8B9-9A26E72A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538EB-5C0C-4155-A76A-C4F5F2F1F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DC364-2A2F-422B-9691-918260F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0430A-87CC-429F-A277-F9DBD3F7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A21A1-19B5-45B9-89FF-61EF1AFA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3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3AC3-C674-4DFF-A83A-4696C649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6BEB7-B2F8-45CE-9B4F-D77F18602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DC649-87A4-46C3-BFB8-F597C4BB5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63055-27DB-4B9F-B8F6-1C7C002D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CAD5F-A2B8-483B-BB39-A294BDF6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09C88-50D9-4E14-B978-D358F54B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4F03F-C415-4662-A19F-5F8ABEA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9D9D8-6583-4726-9D7A-1059D207B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19A34-3285-4E5A-A88C-DC5F4E176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2653-AD42-461A-9ACF-8FEFD396A77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BAC0-85D9-403C-A52F-1E8E72E00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26FF-5FB2-4E83-9B2D-D4E6BF773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0CA9-F20F-41CB-8969-2599B1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7B4F67-A81D-4FE8-A1AB-37C23E85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Automation Paradox</a:t>
            </a:r>
          </a:p>
        </p:txBody>
      </p:sp>
      <p:pic>
        <p:nvPicPr>
          <p:cNvPr id="1026" name="Picture 2" descr="The Automation Paradox - Control Techniques">
            <a:extLst>
              <a:ext uri="{FF2B5EF4-FFF2-40B4-BE49-F238E27FC236}">
                <a16:creationId xmlns:a16="http://schemas.microsoft.com/office/drawing/2014/main" id="{9092B832-5C9D-493B-8FEB-F92633F65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1505"/>
            <a:ext cx="97536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5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02BB-017A-44CC-9F12-4BBE906A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 results of the </a:t>
            </a:r>
            <a:r>
              <a:rPr lang="en-US" dirty="0" err="1"/>
              <a:t>Mckinsey</a:t>
            </a:r>
            <a:r>
              <a:rPr lang="en-US" dirty="0"/>
              <a:t> and Company study relate to the writer’s argument? </a:t>
            </a:r>
          </a:p>
        </p:txBody>
      </p:sp>
      <p:pic>
        <p:nvPicPr>
          <p:cNvPr id="5122" name="Picture 2" descr="Argument">
            <a:extLst>
              <a:ext uri="{FF2B5EF4-FFF2-40B4-BE49-F238E27FC236}">
                <a16:creationId xmlns:a16="http://schemas.microsoft.com/office/drawing/2014/main" id="{EA8B9CBE-DDD2-4C54-89CE-E47D8E034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10" y="2320925"/>
            <a:ext cx="79438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9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143E-51F2-4244-927F-8A4948EF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and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049C5-FBF6-4A63-BEE1-03D8F40C9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" y="1668661"/>
            <a:ext cx="10515600" cy="48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00AA2B-6EE9-49C5-AA6E-54D8C6CC9A7D}"/>
              </a:ext>
            </a:extLst>
          </p:cNvPr>
          <p:cNvSpPr/>
          <p:nvPr/>
        </p:nvSpPr>
        <p:spPr>
          <a:xfrm>
            <a:off x="1417984" y="0"/>
            <a:ext cx="9276520" cy="608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the correct answer: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1-What is the main idea that’s presented by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Bessen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“The Automation Paradox”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effects of technology in the workforce.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2-What is the author’s claim in “The Automation Paradox”?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author believes computer automation has a positive impact on jobs and employment.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3-According to the essay the negative great impact of technology has mostly affected: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Blue-collar workers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Beliefs, feelings or thoughts are considered as :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opinion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5- It will require some workers to gain new skills to meet the demands of a changing workforce.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b-False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6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47EB-791E-4317-9D1D-4A5320FF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writer’s claim about automation a paradox? Paragraph 3</a:t>
            </a:r>
          </a:p>
        </p:txBody>
      </p:sp>
      <p:pic>
        <p:nvPicPr>
          <p:cNvPr id="1026" name="Picture 2" descr="Using poetry to sharpen students' claims for argument writing | KQED">
            <a:extLst>
              <a:ext uri="{FF2B5EF4-FFF2-40B4-BE49-F238E27FC236}">
                <a16:creationId xmlns:a16="http://schemas.microsoft.com/office/drawing/2014/main" id="{C5A7EBFB-0B3F-4DFE-A0E2-E70FDCC1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90688"/>
            <a:ext cx="7620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2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2A3D-9E92-486E-B749-C0ED9149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Analyze</a:t>
            </a:r>
            <a:br>
              <a:rPr lang="en-US" sz="3200" dirty="0"/>
            </a:br>
            <a:r>
              <a:rPr lang="en-US" sz="3200" dirty="0"/>
              <a:t>Why is the writer’s claim </a:t>
            </a:r>
            <a:r>
              <a:rPr lang="en-US" sz="3200"/>
              <a:t>about automation a </a:t>
            </a:r>
            <a:r>
              <a:rPr lang="en-US" sz="3200" dirty="0"/>
              <a:t>paradox?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EACC9-ACAD-428D-9AA2-F9B9B994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868557"/>
            <a:ext cx="11976920" cy="4624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42150F-B084-4F1A-8D10-9324C34B613C}"/>
              </a:ext>
            </a:extLst>
          </p:cNvPr>
          <p:cNvSpPr/>
          <p:nvPr/>
        </p:nvSpPr>
        <p:spPr>
          <a:xfrm>
            <a:off x="662609" y="2093843"/>
            <a:ext cx="6175513" cy="43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A148-1CD8-499F-AF91-8722DA74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 results of the software study relate to the writer’s claim?</a:t>
            </a:r>
          </a:p>
        </p:txBody>
      </p:sp>
      <p:pic>
        <p:nvPicPr>
          <p:cNvPr id="2050" name="Picture 2" descr="Effective software testing and quality assurance - 11 Tips">
            <a:extLst>
              <a:ext uri="{FF2B5EF4-FFF2-40B4-BE49-F238E27FC236}">
                <a16:creationId xmlns:a16="http://schemas.microsoft.com/office/drawing/2014/main" id="{CB3FBD76-7737-4993-BB4C-EDD672B7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77" y="1851309"/>
            <a:ext cx="8511623" cy="47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5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82A3-519A-43B1-94C9-2D698842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Number and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4DDC3-B6D9-4206-9D67-262936E59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/>
          <a:stretch/>
        </p:blipFill>
        <p:spPr>
          <a:xfrm>
            <a:off x="174258" y="1828800"/>
            <a:ext cx="11752699" cy="5029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9C6A5A-5098-4C15-8D6F-0AB35EC0FD53}"/>
              </a:ext>
            </a:extLst>
          </p:cNvPr>
          <p:cNvSpPr/>
          <p:nvPr/>
        </p:nvSpPr>
        <p:spPr>
          <a:xfrm>
            <a:off x="174259" y="1828800"/>
            <a:ext cx="3178542" cy="530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8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C925-7348-4D85-9B9E-A4E2BF80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information in the graph support the writer’s claim?</a:t>
            </a:r>
          </a:p>
        </p:txBody>
      </p:sp>
      <p:pic>
        <p:nvPicPr>
          <p:cNvPr id="3074" name="Picture 2" descr="Pareto Curve Color Icon Information Chart And Graph 8020 Rule Visualization  Social Wealth Distribution Presentation Business Diagram Financial  Correlation Isolated Vector Illustration Stock Illustration - Download  Image Now - iStock">
            <a:extLst>
              <a:ext uri="{FF2B5EF4-FFF2-40B4-BE49-F238E27FC236}">
                <a16:creationId xmlns:a16="http://schemas.microsoft.com/office/drawing/2014/main" id="{C24F8372-041A-4443-9160-461BDEEF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11" y="2078107"/>
            <a:ext cx="4779893" cy="477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0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DBDE-6445-43A0-92CF-123A1E83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Graphic Features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41EBC-30F6-4254-91EA-3EC6EE098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818207"/>
            <a:ext cx="11675165" cy="3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9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BA33-3182-4395-A153-E2B4A016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writer use these transitions to connect ideas? In paragraph 6</a:t>
            </a:r>
          </a:p>
        </p:txBody>
      </p:sp>
      <p:pic>
        <p:nvPicPr>
          <p:cNvPr id="4098" name="Picture 2" descr="Transitions">
            <a:extLst>
              <a:ext uri="{FF2B5EF4-FFF2-40B4-BE49-F238E27FC236}">
                <a16:creationId xmlns:a16="http://schemas.microsoft.com/office/drawing/2014/main" id="{EFD25524-042E-403E-95E6-90484AA1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92381"/>
            <a:ext cx="79438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7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75DA-5353-414B-A5AC-4CE1F5E8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Language Conventions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0DAD5-3E72-4F8E-B8EF-BB25C5504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2908"/>
            <a:ext cx="10747513" cy="5039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385D58-9633-422E-8025-DD35AEA55B89}"/>
              </a:ext>
            </a:extLst>
          </p:cNvPr>
          <p:cNvSpPr/>
          <p:nvPr/>
        </p:nvSpPr>
        <p:spPr>
          <a:xfrm>
            <a:off x="838200" y="1452908"/>
            <a:ext cx="8027504" cy="707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205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The Automation Paradox</vt:lpstr>
      <vt:lpstr>Why is the writer’s claim about automation a paradox? Paragraph 3</vt:lpstr>
      <vt:lpstr>Analyze Why is the writer’s claim about automation a paradox?</vt:lpstr>
      <vt:lpstr>How do the results of the software study relate to the writer’s claim?</vt:lpstr>
      <vt:lpstr>Number and Stats</vt:lpstr>
      <vt:lpstr>How does the information in the graph support the writer’s claim?</vt:lpstr>
      <vt:lpstr>Analyze Graphic Features </vt:lpstr>
      <vt:lpstr>How does the writer use these transitions to connect ideas? In paragraph 6</vt:lpstr>
      <vt:lpstr> Language Conventions</vt:lpstr>
      <vt:lpstr>How do the results of the Mckinsey and Company study relate to the writer’s argument? </vt:lpstr>
      <vt:lpstr>Numbers and stats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Automation Paradox</dc:title>
  <dc:creator>L.Mriesh</dc:creator>
  <cp:lastModifiedBy>L.Mriesh</cp:lastModifiedBy>
  <cp:revision>32</cp:revision>
  <dcterms:created xsi:type="dcterms:W3CDTF">2022-11-02T08:36:10Z</dcterms:created>
  <dcterms:modified xsi:type="dcterms:W3CDTF">2023-12-05T04:52:24Z</dcterms:modified>
</cp:coreProperties>
</file>