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501" r:id="rId3"/>
    <p:sldId id="275" r:id="rId4"/>
    <p:sldId id="274" r:id="rId5"/>
    <p:sldId id="277" r:id="rId6"/>
    <p:sldId id="278" r:id="rId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43" autoAdjust="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5B28A15-39BC-4780-92A1-A352C3E8A674}" type="datetimeFigureOut">
              <a:rPr lang="en-US" smtClean="0"/>
              <a:t>12/4/2023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B3F9644-C48A-4562-8803-514C7E6738A8}" type="slidenum">
              <a:rPr lang="en-US" smtClean="0"/>
              <a:t>‹#›</a:t>
            </a:fld>
            <a:endParaRPr lang="en-US"/>
          </a:p>
        </p:txBody>
      </p:sp>
    </p:spTree>
    <p:extLst>
      <p:ext uri="{BB962C8B-B14F-4D97-AF65-F5344CB8AC3E}">
        <p14:creationId xmlns:p14="http://schemas.microsoft.com/office/powerpoint/2010/main" val="360048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80243-024A-4631-BFB8-12EFCC27E4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6AD94C-807F-4EB8-B0E8-E67FF0FE5F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770F4C-56D9-409C-AABA-8710033C1C8A}"/>
              </a:ext>
            </a:extLst>
          </p:cNvPr>
          <p:cNvSpPr>
            <a:spLocks noGrp="1"/>
          </p:cNvSpPr>
          <p:nvPr>
            <p:ph type="dt" sz="half" idx="10"/>
          </p:nvPr>
        </p:nvSpPr>
        <p:spPr/>
        <p:txBody>
          <a:bodyPr/>
          <a:lstStyle/>
          <a:p>
            <a:fld id="{F0431AE7-7F54-4A5D-84D6-ABCB37B86CDA}" type="datetimeFigureOut">
              <a:rPr lang="en-US" smtClean="0"/>
              <a:t>12/4/2023</a:t>
            </a:fld>
            <a:endParaRPr lang="en-US"/>
          </a:p>
        </p:txBody>
      </p:sp>
      <p:sp>
        <p:nvSpPr>
          <p:cNvPr id="5" name="Footer Placeholder 4">
            <a:extLst>
              <a:ext uri="{FF2B5EF4-FFF2-40B4-BE49-F238E27FC236}">
                <a16:creationId xmlns:a16="http://schemas.microsoft.com/office/drawing/2014/main" id="{19EDBCF3-4376-4A61-B510-23EAC3E56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9F1E5C-FD8B-4D1F-A071-8C49E7D7F296}"/>
              </a:ext>
            </a:extLst>
          </p:cNvPr>
          <p:cNvSpPr>
            <a:spLocks noGrp="1"/>
          </p:cNvSpPr>
          <p:nvPr>
            <p:ph type="sldNum" sz="quarter" idx="12"/>
          </p:nvPr>
        </p:nvSpPr>
        <p:spPr/>
        <p:txBody>
          <a:bodyPr/>
          <a:lstStyle/>
          <a:p>
            <a:fld id="{538E6DA0-DAF7-4E27-99D1-A21292D294AA}" type="slidenum">
              <a:rPr lang="en-US" smtClean="0"/>
              <a:t>‹#›</a:t>
            </a:fld>
            <a:endParaRPr lang="en-US"/>
          </a:p>
        </p:txBody>
      </p:sp>
    </p:spTree>
    <p:extLst>
      <p:ext uri="{BB962C8B-B14F-4D97-AF65-F5344CB8AC3E}">
        <p14:creationId xmlns:p14="http://schemas.microsoft.com/office/powerpoint/2010/main" val="1716211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0C972-FC70-4614-8377-4A7D44E6AE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A89281-B669-4EDD-8DAC-13FF91F9A8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5439B5-99B6-4967-841C-177273982D45}"/>
              </a:ext>
            </a:extLst>
          </p:cNvPr>
          <p:cNvSpPr>
            <a:spLocks noGrp="1"/>
          </p:cNvSpPr>
          <p:nvPr>
            <p:ph type="dt" sz="half" idx="10"/>
          </p:nvPr>
        </p:nvSpPr>
        <p:spPr/>
        <p:txBody>
          <a:bodyPr/>
          <a:lstStyle/>
          <a:p>
            <a:fld id="{F0431AE7-7F54-4A5D-84D6-ABCB37B86CDA}" type="datetimeFigureOut">
              <a:rPr lang="en-US" smtClean="0"/>
              <a:t>12/4/2023</a:t>
            </a:fld>
            <a:endParaRPr lang="en-US"/>
          </a:p>
        </p:txBody>
      </p:sp>
      <p:sp>
        <p:nvSpPr>
          <p:cNvPr id="5" name="Footer Placeholder 4">
            <a:extLst>
              <a:ext uri="{FF2B5EF4-FFF2-40B4-BE49-F238E27FC236}">
                <a16:creationId xmlns:a16="http://schemas.microsoft.com/office/drawing/2014/main" id="{6F6BDAD2-29EE-450F-AD61-2FD85576E5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1F5392-D314-4BD8-A2F4-FA179022D875}"/>
              </a:ext>
            </a:extLst>
          </p:cNvPr>
          <p:cNvSpPr>
            <a:spLocks noGrp="1"/>
          </p:cNvSpPr>
          <p:nvPr>
            <p:ph type="sldNum" sz="quarter" idx="12"/>
          </p:nvPr>
        </p:nvSpPr>
        <p:spPr/>
        <p:txBody>
          <a:bodyPr/>
          <a:lstStyle/>
          <a:p>
            <a:fld id="{538E6DA0-DAF7-4E27-99D1-A21292D294AA}" type="slidenum">
              <a:rPr lang="en-US" smtClean="0"/>
              <a:t>‹#›</a:t>
            </a:fld>
            <a:endParaRPr lang="en-US"/>
          </a:p>
        </p:txBody>
      </p:sp>
    </p:spTree>
    <p:extLst>
      <p:ext uri="{BB962C8B-B14F-4D97-AF65-F5344CB8AC3E}">
        <p14:creationId xmlns:p14="http://schemas.microsoft.com/office/powerpoint/2010/main" val="2182562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3DFBAA-BCB5-4759-A6C4-7305F3128E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A5862-BE83-4546-8F3F-F5E55F1F3C9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F85B7D-31CA-444A-8328-0CA999BC0E62}"/>
              </a:ext>
            </a:extLst>
          </p:cNvPr>
          <p:cNvSpPr>
            <a:spLocks noGrp="1"/>
          </p:cNvSpPr>
          <p:nvPr>
            <p:ph type="dt" sz="half" idx="10"/>
          </p:nvPr>
        </p:nvSpPr>
        <p:spPr/>
        <p:txBody>
          <a:bodyPr/>
          <a:lstStyle/>
          <a:p>
            <a:fld id="{F0431AE7-7F54-4A5D-84D6-ABCB37B86CDA}" type="datetimeFigureOut">
              <a:rPr lang="en-US" smtClean="0"/>
              <a:t>12/4/2023</a:t>
            </a:fld>
            <a:endParaRPr lang="en-US"/>
          </a:p>
        </p:txBody>
      </p:sp>
      <p:sp>
        <p:nvSpPr>
          <p:cNvPr id="5" name="Footer Placeholder 4">
            <a:extLst>
              <a:ext uri="{FF2B5EF4-FFF2-40B4-BE49-F238E27FC236}">
                <a16:creationId xmlns:a16="http://schemas.microsoft.com/office/drawing/2014/main" id="{1EB74509-C8BA-4FD3-B7F9-9E5FBD5F11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884271-F32A-4563-9401-E7131EB7276A}"/>
              </a:ext>
            </a:extLst>
          </p:cNvPr>
          <p:cNvSpPr>
            <a:spLocks noGrp="1"/>
          </p:cNvSpPr>
          <p:nvPr>
            <p:ph type="sldNum" sz="quarter" idx="12"/>
          </p:nvPr>
        </p:nvSpPr>
        <p:spPr/>
        <p:txBody>
          <a:bodyPr/>
          <a:lstStyle/>
          <a:p>
            <a:fld id="{538E6DA0-DAF7-4E27-99D1-A21292D294AA}" type="slidenum">
              <a:rPr lang="en-US" smtClean="0"/>
              <a:t>‹#›</a:t>
            </a:fld>
            <a:endParaRPr lang="en-US"/>
          </a:p>
        </p:txBody>
      </p:sp>
    </p:spTree>
    <p:extLst>
      <p:ext uri="{BB962C8B-B14F-4D97-AF65-F5344CB8AC3E}">
        <p14:creationId xmlns:p14="http://schemas.microsoft.com/office/powerpoint/2010/main" val="4117923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24EBE-1976-43A2-92FE-E9E0B43029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EB2D10-98EC-4DE5-AB39-83460D17DBC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FF43A-72AF-4FC8-9AA8-3312232E421F}"/>
              </a:ext>
            </a:extLst>
          </p:cNvPr>
          <p:cNvSpPr>
            <a:spLocks noGrp="1"/>
          </p:cNvSpPr>
          <p:nvPr>
            <p:ph type="dt" sz="half" idx="10"/>
          </p:nvPr>
        </p:nvSpPr>
        <p:spPr/>
        <p:txBody>
          <a:bodyPr/>
          <a:lstStyle/>
          <a:p>
            <a:fld id="{F0431AE7-7F54-4A5D-84D6-ABCB37B86CDA}" type="datetimeFigureOut">
              <a:rPr lang="en-US" smtClean="0"/>
              <a:t>12/4/2023</a:t>
            </a:fld>
            <a:endParaRPr lang="en-US"/>
          </a:p>
        </p:txBody>
      </p:sp>
      <p:sp>
        <p:nvSpPr>
          <p:cNvPr id="5" name="Footer Placeholder 4">
            <a:extLst>
              <a:ext uri="{FF2B5EF4-FFF2-40B4-BE49-F238E27FC236}">
                <a16:creationId xmlns:a16="http://schemas.microsoft.com/office/drawing/2014/main" id="{B194E85B-2A4C-4614-8027-9F70EEE4E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12FBBA-AF27-4863-A62C-2772539A017F}"/>
              </a:ext>
            </a:extLst>
          </p:cNvPr>
          <p:cNvSpPr>
            <a:spLocks noGrp="1"/>
          </p:cNvSpPr>
          <p:nvPr>
            <p:ph type="sldNum" sz="quarter" idx="12"/>
          </p:nvPr>
        </p:nvSpPr>
        <p:spPr/>
        <p:txBody>
          <a:bodyPr/>
          <a:lstStyle/>
          <a:p>
            <a:fld id="{538E6DA0-DAF7-4E27-99D1-A21292D294AA}" type="slidenum">
              <a:rPr lang="en-US" smtClean="0"/>
              <a:t>‹#›</a:t>
            </a:fld>
            <a:endParaRPr lang="en-US"/>
          </a:p>
        </p:txBody>
      </p:sp>
    </p:spTree>
    <p:extLst>
      <p:ext uri="{BB962C8B-B14F-4D97-AF65-F5344CB8AC3E}">
        <p14:creationId xmlns:p14="http://schemas.microsoft.com/office/powerpoint/2010/main" val="3537301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1EDF0-CE42-4CFD-A8C3-04177EE29F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450263-1A8A-4993-8E29-AF4D7D8636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29CAEC-F8B9-4751-969C-095C45FC9D0B}"/>
              </a:ext>
            </a:extLst>
          </p:cNvPr>
          <p:cNvSpPr>
            <a:spLocks noGrp="1"/>
          </p:cNvSpPr>
          <p:nvPr>
            <p:ph type="dt" sz="half" idx="10"/>
          </p:nvPr>
        </p:nvSpPr>
        <p:spPr/>
        <p:txBody>
          <a:bodyPr/>
          <a:lstStyle/>
          <a:p>
            <a:fld id="{F0431AE7-7F54-4A5D-84D6-ABCB37B86CDA}" type="datetimeFigureOut">
              <a:rPr lang="en-US" smtClean="0"/>
              <a:t>12/4/2023</a:t>
            </a:fld>
            <a:endParaRPr lang="en-US"/>
          </a:p>
        </p:txBody>
      </p:sp>
      <p:sp>
        <p:nvSpPr>
          <p:cNvPr id="5" name="Footer Placeholder 4">
            <a:extLst>
              <a:ext uri="{FF2B5EF4-FFF2-40B4-BE49-F238E27FC236}">
                <a16:creationId xmlns:a16="http://schemas.microsoft.com/office/drawing/2014/main" id="{51C5F69B-5AC0-46F8-9354-86B4086D20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D822A9-2B95-484B-A9E5-8536383186D0}"/>
              </a:ext>
            </a:extLst>
          </p:cNvPr>
          <p:cNvSpPr>
            <a:spLocks noGrp="1"/>
          </p:cNvSpPr>
          <p:nvPr>
            <p:ph type="sldNum" sz="quarter" idx="12"/>
          </p:nvPr>
        </p:nvSpPr>
        <p:spPr/>
        <p:txBody>
          <a:bodyPr/>
          <a:lstStyle/>
          <a:p>
            <a:fld id="{538E6DA0-DAF7-4E27-99D1-A21292D294AA}" type="slidenum">
              <a:rPr lang="en-US" smtClean="0"/>
              <a:t>‹#›</a:t>
            </a:fld>
            <a:endParaRPr lang="en-US"/>
          </a:p>
        </p:txBody>
      </p:sp>
    </p:spTree>
    <p:extLst>
      <p:ext uri="{BB962C8B-B14F-4D97-AF65-F5344CB8AC3E}">
        <p14:creationId xmlns:p14="http://schemas.microsoft.com/office/powerpoint/2010/main" val="659919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916E4-441D-4AC9-9E47-C11CB3966B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F38636-ACDF-437D-9E28-97878B84F2A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D69F7C-7B02-4569-91FB-7A450D069F9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37BA82-65C6-4C94-B2D5-B36AB395BA61}"/>
              </a:ext>
            </a:extLst>
          </p:cNvPr>
          <p:cNvSpPr>
            <a:spLocks noGrp="1"/>
          </p:cNvSpPr>
          <p:nvPr>
            <p:ph type="dt" sz="half" idx="10"/>
          </p:nvPr>
        </p:nvSpPr>
        <p:spPr/>
        <p:txBody>
          <a:bodyPr/>
          <a:lstStyle/>
          <a:p>
            <a:fld id="{F0431AE7-7F54-4A5D-84D6-ABCB37B86CDA}" type="datetimeFigureOut">
              <a:rPr lang="en-US" smtClean="0"/>
              <a:t>12/4/2023</a:t>
            </a:fld>
            <a:endParaRPr lang="en-US"/>
          </a:p>
        </p:txBody>
      </p:sp>
      <p:sp>
        <p:nvSpPr>
          <p:cNvPr id="6" name="Footer Placeholder 5">
            <a:extLst>
              <a:ext uri="{FF2B5EF4-FFF2-40B4-BE49-F238E27FC236}">
                <a16:creationId xmlns:a16="http://schemas.microsoft.com/office/drawing/2014/main" id="{E322884F-4AF5-44D9-AFBF-C01ED3A0C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130E79-F7DE-4CAA-BC9E-A4C04793B684}"/>
              </a:ext>
            </a:extLst>
          </p:cNvPr>
          <p:cNvSpPr>
            <a:spLocks noGrp="1"/>
          </p:cNvSpPr>
          <p:nvPr>
            <p:ph type="sldNum" sz="quarter" idx="12"/>
          </p:nvPr>
        </p:nvSpPr>
        <p:spPr/>
        <p:txBody>
          <a:bodyPr/>
          <a:lstStyle/>
          <a:p>
            <a:fld id="{538E6DA0-DAF7-4E27-99D1-A21292D294AA}" type="slidenum">
              <a:rPr lang="en-US" smtClean="0"/>
              <a:t>‹#›</a:t>
            </a:fld>
            <a:endParaRPr lang="en-US"/>
          </a:p>
        </p:txBody>
      </p:sp>
    </p:spTree>
    <p:extLst>
      <p:ext uri="{BB962C8B-B14F-4D97-AF65-F5344CB8AC3E}">
        <p14:creationId xmlns:p14="http://schemas.microsoft.com/office/powerpoint/2010/main" val="2975816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028E6-886D-4230-876F-B3CF5AD296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ACEA1D-9C1F-4645-84FE-278CC52968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08CD875-0EF0-4F88-B1AB-5B581230AA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01228E-5CD5-49D1-9ADC-421F736128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86E9C18-2E7D-4249-8D96-08E2979FBA8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CA48D0-8EF7-4EBE-BA09-B27B97BB9A33}"/>
              </a:ext>
            </a:extLst>
          </p:cNvPr>
          <p:cNvSpPr>
            <a:spLocks noGrp="1"/>
          </p:cNvSpPr>
          <p:nvPr>
            <p:ph type="dt" sz="half" idx="10"/>
          </p:nvPr>
        </p:nvSpPr>
        <p:spPr/>
        <p:txBody>
          <a:bodyPr/>
          <a:lstStyle/>
          <a:p>
            <a:fld id="{F0431AE7-7F54-4A5D-84D6-ABCB37B86CDA}" type="datetimeFigureOut">
              <a:rPr lang="en-US" smtClean="0"/>
              <a:t>12/4/2023</a:t>
            </a:fld>
            <a:endParaRPr lang="en-US"/>
          </a:p>
        </p:txBody>
      </p:sp>
      <p:sp>
        <p:nvSpPr>
          <p:cNvPr id="8" name="Footer Placeholder 7">
            <a:extLst>
              <a:ext uri="{FF2B5EF4-FFF2-40B4-BE49-F238E27FC236}">
                <a16:creationId xmlns:a16="http://schemas.microsoft.com/office/drawing/2014/main" id="{C50876AC-0C18-4B67-A863-ABCC1BAE2C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123BBE-4508-439D-B7F4-F2F9186F5431}"/>
              </a:ext>
            </a:extLst>
          </p:cNvPr>
          <p:cNvSpPr>
            <a:spLocks noGrp="1"/>
          </p:cNvSpPr>
          <p:nvPr>
            <p:ph type="sldNum" sz="quarter" idx="12"/>
          </p:nvPr>
        </p:nvSpPr>
        <p:spPr/>
        <p:txBody>
          <a:bodyPr/>
          <a:lstStyle/>
          <a:p>
            <a:fld id="{538E6DA0-DAF7-4E27-99D1-A21292D294AA}" type="slidenum">
              <a:rPr lang="en-US" smtClean="0"/>
              <a:t>‹#›</a:t>
            </a:fld>
            <a:endParaRPr lang="en-US"/>
          </a:p>
        </p:txBody>
      </p:sp>
    </p:spTree>
    <p:extLst>
      <p:ext uri="{BB962C8B-B14F-4D97-AF65-F5344CB8AC3E}">
        <p14:creationId xmlns:p14="http://schemas.microsoft.com/office/powerpoint/2010/main" val="2326886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AD061-CD75-4C56-86DE-2CFCE78B4F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95B959-5EF4-4AF6-8B8C-F9ACC2F4F17F}"/>
              </a:ext>
            </a:extLst>
          </p:cNvPr>
          <p:cNvSpPr>
            <a:spLocks noGrp="1"/>
          </p:cNvSpPr>
          <p:nvPr>
            <p:ph type="dt" sz="half" idx="10"/>
          </p:nvPr>
        </p:nvSpPr>
        <p:spPr/>
        <p:txBody>
          <a:bodyPr/>
          <a:lstStyle/>
          <a:p>
            <a:fld id="{F0431AE7-7F54-4A5D-84D6-ABCB37B86CDA}" type="datetimeFigureOut">
              <a:rPr lang="en-US" smtClean="0"/>
              <a:t>12/4/2023</a:t>
            </a:fld>
            <a:endParaRPr lang="en-US"/>
          </a:p>
        </p:txBody>
      </p:sp>
      <p:sp>
        <p:nvSpPr>
          <p:cNvPr id="4" name="Footer Placeholder 3">
            <a:extLst>
              <a:ext uri="{FF2B5EF4-FFF2-40B4-BE49-F238E27FC236}">
                <a16:creationId xmlns:a16="http://schemas.microsoft.com/office/drawing/2014/main" id="{2E35BBBE-2F49-4084-802B-FEFF419B94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36D61C-96A4-4D27-A3E5-BA8B8B3B7C00}"/>
              </a:ext>
            </a:extLst>
          </p:cNvPr>
          <p:cNvSpPr>
            <a:spLocks noGrp="1"/>
          </p:cNvSpPr>
          <p:nvPr>
            <p:ph type="sldNum" sz="quarter" idx="12"/>
          </p:nvPr>
        </p:nvSpPr>
        <p:spPr/>
        <p:txBody>
          <a:bodyPr/>
          <a:lstStyle/>
          <a:p>
            <a:fld id="{538E6DA0-DAF7-4E27-99D1-A21292D294AA}" type="slidenum">
              <a:rPr lang="en-US" smtClean="0"/>
              <a:t>‹#›</a:t>
            </a:fld>
            <a:endParaRPr lang="en-US"/>
          </a:p>
        </p:txBody>
      </p:sp>
    </p:spTree>
    <p:extLst>
      <p:ext uri="{BB962C8B-B14F-4D97-AF65-F5344CB8AC3E}">
        <p14:creationId xmlns:p14="http://schemas.microsoft.com/office/powerpoint/2010/main" val="221533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321F1E-0159-4760-A094-D4B9C8589C8B}"/>
              </a:ext>
            </a:extLst>
          </p:cNvPr>
          <p:cNvSpPr>
            <a:spLocks noGrp="1"/>
          </p:cNvSpPr>
          <p:nvPr>
            <p:ph type="dt" sz="half" idx="10"/>
          </p:nvPr>
        </p:nvSpPr>
        <p:spPr/>
        <p:txBody>
          <a:bodyPr/>
          <a:lstStyle/>
          <a:p>
            <a:fld id="{F0431AE7-7F54-4A5D-84D6-ABCB37B86CDA}" type="datetimeFigureOut">
              <a:rPr lang="en-US" smtClean="0"/>
              <a:t>12/4/2023</a:t>
            </a:fld>
            <a:endParaRPr lang="en-US"/>
          </a:p>
        </p:txBody>
      </p:sp>
      <p:sp>
        <p:nvSpPr>
          <p:cNvPr id="3" name="Footer Placeholder 2">
            <a:extLst>
              <a:ext uri="{FF2B5EF4-FFF2-40B4-BE49-F238E27FC236}">
                <a16:creationId xmlns:a16="http://schemas.microsoft.com/office/drawing/2014/main" id="{FB712EF0-40C9-46B5-B558-7D5BCA2335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70B084-D73A-4160-93B6-5E1622941D9B}"/>
              </a:ext>
            </a:extLst>
          </p:cNvPr>
          <p:cNvSpPr>
            <a:spLocks noGrp="1"/>
          </p:cNvSpPr>
          <p:nvPr>
            <p:ph type="sldNum" sz="quarter" idx="12"/>
          </p:nvPr>
        </p:nvSpPr>
        <p:spPr/>
        <p:txBody>
          <a:bodyPr/>
          <a:lstStyle/>
          <a:p>
            <a:fld id="{538E6DA0-DAF7-4E27-99D1-A21292D294AA}" type="slidenum">
              <a:rPr lang="en-US" smtClean="0"/>
              <a:t>‹#›</a:t>
            </a:fld>
            <a:endParaRPr lang="en-US"/>
          </a:p>
        </p:txBody>
      </p:sp>
    </p:spTree>
    <p:extLst>
      <p:ext uri="{BB962C8B-B14F-4D97-AF65-F5344CB8AC3E}">
        <p14:creationId xmlns:p14="http://schemas.microsoft.com/office/powerpoint/2010/main" val="3372707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5B14F-ABF5-4B72-9C49-415024D722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44D4E9-2B75-46B1-A3C6-C26E3D357B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12D168-B87E-404F-B70C-1AB29A4118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4CA948-C095-4621-9C1F-FE2F254A5F28}"/>
              </a:ext>
            </a:extLst>
          </p:cNvPr>
          <p:cNvSpPr>
            <a:spLocks noGrp="1"/>
          </p:cNvSpPr>
          <p:nvPr>
            <p:ph type="dt" sz="half" idx="10"/>
          </p:nvPr>
        </p:nvSpPr>
        <p:spPr/>
        <p:txBody>
          <a:bodyPr/>
          <a:lstStyle/>
          <a:p>
            <a:fld id="{F0431AE7-7F54-4A5D-84D6-ABCB37B86CDA}" type="datetimeFigureOut">
              <a:rPr lang="en-US" smtClean="0"/>
              <a:t>12/4/2023</a:t>
            </a:fld>
            <a:endParaRPr lang="en-US"/>
          </a:p>
        </p:txBody>
      </p:sp>
      <p:sp>
        <p:nvSpPr>
          <p:cNvPr id="6" name="Footer Placeholder 5">
            <a:extLst>
              <a:ext uri="{FF2B5EF4-FFF2-40B4-BE49-F238E27FC236}">
                <a16:creationId xmlns:a16="http://schemas.microsoft.com/office/drawing/2014/main" id="{0DE07349-BEAB-4AC2-9F2F-C09D3EEEE9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D59252-CCE1-4E1E-992E-34D1CE1998B1}"/>
              </a:ext>
            </a:extLst>
          </p:cNvPr>
          <p:cNvSpPr>
            <a:spLocks noGrp="1"/>
          </p:cNvSpPr>
          <p:nvPr>
            <p:ph type="sldNum" sz="quarter" idx="12"/>
          </p:nvPr>
        </p:nvSpPr>
        <p:spPr/>
        <p:txBody>
          <a:bodyPr/>
          <a:lstStyle/>
          <a:p>
            <a:fld id="{538E6DA0-DAF7-4E27-99D1-A21292D294AA}" type="slidenum">
              <a:rPr lang="en-US" smtClean="0"/>
              <a:t>‹#›</a:t>
            </a:fld>
            <a:endParaRPr lang="en-US"/>
          </a:p>
        </p:txBody>
      </p:sp>
    </p:spTree>
    <p:extLst>
      <p:ext uri="{BB962C8B-B14F-4D97-AF65-F5344CB8AC3E}">
        <p14:creationId xmlns:p14="http://schemas.microsoft.com/office/powerpoint/2010/main" val="2144169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F5A1-75B9-4687-8371-9752A78E94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53C714-026D-40F1-9C31-EA7636F1EE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90F808C-F295-48B9-88BB-29D64E36EF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860047-266E-4251-8448-C8079EF27D4E}"/>
              </a:ext>
            </a:extLst>
          </p:cNvPr>
          <p:cNvSpPr>
            <a:spLocks noGrp="1"/>
          </p:cNvSpPr>
          <p:nvPr>
            <p:ph type="dt" sz="half" idx="10"/>
          </p:nvPr>
        </p:nvSpPr>
        <p:spPr/>
        <p:txBody>
          <a:bodyPr/>
          <a:lstStyle/>
          <a:p>
            <a:fld id="{F0431AE7-7F54-4A5D-84D6-ABCB37B86CDA}" type="datetimeFigureOut">
              <a:rPr lang="en-US" smtClean="0"/>
              <a:t>12/4/2023</a:t>
            </a:fld>
            <a:endParaRPr lang="en-US"/>
          </a:p>
        </p:txBody>
      </p:sp>
      <p:sp>
        <p:nvSpPr>
          <p:cNvPr id="6" name="Footer Placeholder 5">
            <a:extLst>
              <a:ext uri="{FF2B5EF4-FFF2-40B4-BE49-F238E27FC236}">
                <a16:creationId xmlns:a16="http://schemas.microsoft.com/office/drawing/2014/main" id="{A3AE6052-5B43-493F-AB48-63C120E37E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9B294B-444F-470D-AA09-822CD963AB06}"/>
              </a:ext>
            </a:extLst>
          </p:cNvPr>
          <p:cNvSpPr>
            <a:spLocks noGrp="1"/>
          </p:cNvSpPr>
          <p:nvPr>
            <p:ph type="sldNum" sz="quarter" idx="12"/>
          </p:nvPr>
        </p:nvSpPr>
        <p:spPr/>
        <p:txBody>
          <a:bodyPr/>
          <a:lstStyle/>
          <a:p>
            <a:fld id="{538E6DA0-DAF7-4E27-99D1-A21292D294AA}" type="slidenum">
              <a:rPr lang="en-US" smtClean="0"/>
              <a:t>‹#›</a:t>
            </a:fld>
            <a:endParaRPr lang="en-US"/>
          </a:p>
        </p:txBody>
      </p:sp>
    </p:spTree>
    <p:extLst>
      <p:ext uri="{BB962C8B-B14F-4D97-AF65-F5344CB8AC3E}">
        <p14:creationId xmlns:p14="http://schemas.microsoft.com/office/powerpoint/2010/main" val="1132468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EBDD3E-54B5-4686-A562-69EB208D71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36564F-F2DB-45AC-8041-79FE894052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75B1C3-4557-413D-A044-9E563E7833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431AE7-7F54-4A5D-84D6-ABCB37B86CDA}" type="datetimeFigureOut">
              <a:rPr lang="en-US" smtClean="0"/>
              <a:t>12/4/2023</a:t>
            </a:fld>
            <a:endParaRPr lang="en-US"/>
          </a:p>
        </p:txBody>
      </p:sp>
      <p:sp>
        <p:nvSpPr>
          <p:cNvPr id="5" name="Footer Placeholder 4">
            <a:extLst>
              <a:ext uri="{FF2B5EF4-FFF2-40B4-BE49-F238E27FC236}">
                <a16:creationId xmlns:a16="http://schemas.microsoft.com/office/drawing/2014/main" id="{858A8A69-DBF3-41A6-9B27-BC2783EEDA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5EC484-0016-4458-9B46-B30D783DB5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8E6DA0-DAF7-4E27-99D1-A21292D294AA}" type="slidenum">
              <a:rPr lang="en-US" smtClean="0"/>
              <a:t>‹#›</a:t>
            </a:fld>
            <a:endParaRPr lang="en-US"/>
          </a:p>
        </p:txBody>
      </p:sp>
    </p:spTree>
    <p:extLst>
      <p:ext uri="{BB962C8B-B14F-4D97-AF65-F5344CB8AC3E}">
        <p14:creationId xmlns:p14="http://schemas.microsoft.com/office/powerpoint/2010/main" val="583029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275D6C10-B5A7-4715-803E-0501C9C2C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626FB9C-7304-480A-872F-7D49438E9256}"/>
              </a:ext>
            </a:extLst>
          </p:cNvPr>
          <p:cNvSpPr>
            <a:spLocks noGrp="1"/>
          </p:cNvSpPr>
          <p:nvPr>
            <p:ph type="subTitle" idx="1"/>
          </p:nvPr>
        </p:nvSpPr>
        <p:spPr>
          <a:xfrm>
            <a:off x="3008245" y="2572746"/>
            <a:ext cx="8173445" cy="2752627"/>
          </a:xfrm>
        </p:spPr>
        <p:txBody>
          <a:bodyPr>
            <a:normAutofit/>
          </a:bodyPr>
          <a:lstStyle/>
          <a:p>
            <a:r>
              <a:rPr lang="en-US" sz="3200" dirty="0">
                <a:solidFill>
                  <a:srgbClr val="002060"/>
                </a:solidFill>
              </a:rPr>
              <a:t>Lewis structure and covalent compounds</a:t>
            </a:r>
          </a:p>
          <a:p>
            <a:r>
              <a:rPr lang="en-US" sz="3200" b="1" dirty="0">
                <a:solidFill>
                  <a:srgbClr val="002060"/>
                </a:solidFill>
              </a:rPr>
              <a:t>Study Sheet #3</a:t>
            </a:r>
          </a:p>
        </p:txBody>
      </p:sp>
      <p:pic>
        <p:nvPicPr>
          <p:cNvPr id="9" name="Content Placeholder 4"/>
          <p:cNvPicPr>
            <a:picLocks/>
          </p:cNvPicPr>
          <p:nvPr/>
        </p:nvPicPr>
        <p:blipFill rotWithShape="1">
          <a:blip r:embed="rId2">
            <a:extLst>
              <a:ext uri="{28A0092B-C50C-407E-A947-70E740481C1C}">
                <a14:useLocalDpi xmlns:a14="http://schemas.microsoft.com/office/drawing/2010/main" val="0"/>
              </a:ext>
            </a:extLst>
          </a:blip>
          <a:srcRect l="18613" t="30753" r="46815" b="9081"/>
          <a:stretch/>
        </p:blipFill>
        <p:spPr bwMode="auto">
          <a:xfrm>
            <a:off x="9249922" y="4235298"/>
            <a:ext cx="2660638" cy="1879227"/>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C83CF4BD-5846-4477-936A-71403D9EE3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6863" y="456529"/>
            <a:ext cx="4363059" cy="1781424"/>
          </a:xfrm>
          <a:prstGeom prst="rect">
            <a:avLst/>
          </a:prstGeom>
        </p:spPr>
      </p:pic>
      <p:grpSp>
        <p:nvGrpSpPr>
          <p:cNvPr id="8" name="Group">
            <a:extLst>
              <a:ext uri="{FF2B5EF4-FFF2-40B4-BE49-F238E27FC236}">
                <a16:creationId xmlns:a16="http://schemas.microsoft.com/office/drawing/2014/main" id="{B392FEE1-D5EF-435C-AE8C-76920B05B264}"/>
              </a:ext>
            </a:extLst>
          </p:cNvPr>
          <p:cNvGrpSpPr/>
          <p:nvPr/>
        </p:nvGrpSpPr>
        <p:grpSpPr>
          <a:xfrm>
            <a:off x="-66166" y="0"/>
            <a:ext cx="3008244" cy="6858000"/>
            <a:chOff x="0" y="0"/>
            <a:chExt cx="3171723" cy="6983683"/>
          </a:xfrm>
        </p:grpSpPr>
        <p:grpSp>
          <p:nvGrpSpPr>
            <p:cNvPr id="11" name="Group">
              <a:extLst>
                <a:ext uri="{FF2B5EF4-FFF2-40B4-BE49-F238E27FC236}">
                  <a16:creationId xmlns:a16="http://schemas.microsoft.com/office/drawing/2014/main" id="{2E83465C-C9D3-4235-AC12-3E174BF12048}"/>
                </a:ext>
              </a:extLst>
            </p:cNvPr>
            <p:cNvGrpSpPr/>
            <p:nvPr/>
          </p:nvGrpSpPr>
          <p:grpSpPr>
            <a:xfrm>
              <a:off x="46656" y="0"/>
              <a:ext cx="3125068" cy="3119218"/>
              <a:chOff x="0" y="0"/>
              <a:chExt cx="3125067" cy="3119217"/>
            </a:xfrm>
          </p:grpSpPr>
          <p:pic>
            <p:nvPicPr>
              <p:cNvPr id="14" name="Image" descr="Image">
                <a:extLst>
                  <a:ext uri="{FF2B5EF4-FFF2-40B4-BE49-F238E27FC236}">
                    <a16:creationId xmlns:a16="http://schemas.microsoft.com/office/drawing/2014/main" id="{71012C6E-EAEE-49A6-B012-1C89B79C2EB5}"/>
                  </a:ext>
                </a:extLst>
              </p:cNvPr>
              <p:cNvPicPr>
                <a:picLocks noChangeAspect="1"/>
              </p:cNvPicPr>
              <p:nvPr/>
            </p:nvPicPr>
            <p:blipFill>
              <a:blip r:embed="rId4"/>
              <a:srcRect b="31383"/>
              <a:stretch>
                <a:fillRect/>
              </a:stretch>
            </p:blipFill>
            <p:spPr>
              <a:xfrm>
                <a:off x="1785" y="0"/>
                <a:ext cx="1565789" cy="1569211"/>
              </a:xfrm>
              <a:prstGeom prst="rect">
                <a:avLst/>
              </a:prstGeom>
              <a:ln w="12700" cap="flat">
                <a:noFill/>
                <a:miter lim="400000"/>
              </a:ln>
              <a:effectLst/>
            </p:spPr>
          </p:pic>
          <p:pic>
            <p:nvPicPr>
              <p:cNvPr id="15" name="Image" descr="Image">
                <a:extLst>
                  <a:ext uri="{FF2B5EF4-FFF2-40B4-BE49-F238E27FC236}">
                    <a16:creationId xmlns:a16="http://schemas.microsoft.com/office/drawing/2014/main" id="{AA6B1802-CD72-465C-A1BF-FA925D291854}"/>
                  </a:ext>
                </a:extLst>
              </p:cNvPr>
              <p:cNvPicPr>
                <a:picLocks noChangeAspect="1"/>
              </p:cNvPicPr>
              <p:nvPr/>
            </p:nvPicPr>
            <p:blipFill>
              <a:blip r:embed="rId5"/>
              <a:srcRect l="21999" t="71155" r="51506"/>
              <a:stretch>
                <a:fillRect/>
              </a:stretch>
            </p:blipFill>
            <p:spPr>
              <a:xfrm>
                <a:off x="1563323" y="1557313"/>
                <a:ext cx="1561745" cy="1554550"/>
              </a:xfrm>
              <a:prstGeom prst="rect">
                <a:avLst/>
              </a:prstGeom>
              <a:ln w="12700" cap="flat">
                <a:noFill/>
                <a:miter lim="400000"/>
              </a:ln>
              <a:effectLst/>
            </p:spPr>
          </p:pic>
          <p:pic>
            <p:nvPicPr>
              <p:cNvPr id="16" name="Image" descr="Image">
                <a:extLst>
                  <a:ext uri="{FF2B5EF4-FFF2-40B4-BE49-F238E27FC236}">
                    <a16:creationId xmlns:a16="http://schemas.microsoft.com/office/drawing/2014/main" id="{823412A9-8EDB-4EE6-B0D0-AA3BE9C89DF8}"/>
                  </a:ext>
                </a:extLst>
              </p:cNvPr>
              <p:cNvPicPr>
                <a:picLocks noChangeAspect="1"/>
              </p:cNvPicPr>
              <p:nvPr/>
            </p:nvPicPr>
            <p:blipFill>
              <a:blip r:embed="rId6"/>
              <a:srcRect t="9222" r="11853" b="14723"/>
              <a:stretch>
                <a:fillRect/>
              </a:stretch>
            </p:blipFill>
            <p:spPr>
              <a:xfrm>
                <a:off x="1564164" y="14610"/>
                <a:ext cx="1560003" cy="1554558"/>
              </a:xfrm>
              <a:prstGeom prst="rect">
                <a:avLst/>
              </a:prstGeom>
              <a:ln w="12700" cap="flat">
                <a:noFill/>
                <a:miter lim="400000"/>
              </a:ln>
              <a:effectLst/>
            </p:spPr>
          </p:pic>
          <p:pic>
            <p:nvPicPr>
              <p:cNvPr id="17" name="Image" descr="Image">
                <a:extLst>
                  <a:ext uri="{FF2B5EF4-FFF2-40B4-BE49-F238E27FC236}">
                    <a16:creationId xmlns:a16="http://schemas.microsoft.com/office/drawing/2014/main" id="{441E5735-36E6-47AF-B5B6-7B2A8689EE23}"/>
                  </a:ext>
                </a:extLst>
              </p:cNvPr>
              <p:cNvPicPr>
                <a:picLocks noChangeAspect="1"/>
              </p:cNvPicPr>
              <p:nvPr/>
            </p:nvPicPr>
            <p:blipFill>
              <a:blip r:embed="rId7"/>
              <a:srcRect/>
              <a:stretch>
                <a:fillRect/>
              </a:stretch>
            </p:blipFill>
            <p:spPr>
              <a:xfrm>
                <a:off x="0" y="1549971"/>
                <a:ext cx="1569246" cy="1569247"/>
              </a:xfrm>
              <a:prstGeom prst="rect">
                <a:avLst/>
              </a:prstGeom>
              <a:ln w="12700" cap="flat">
                <a:noFill/>
                <a:miter lim="400000"/>
              </a:ln>
              <a:effectLst/>
            </p:spPr>
          </p:pic>
        </p:grpSp>
        <p:sp>
          <p:nvSpPr>
            <p:cNvPr id="12" name="Rectangle">
              <a:extLst>
                <a:ext uri="{FF2B5EF4-FFF2-40B4-BE49-F238E27FC236}">
                  <a16:creationId xmlns:a16="http://schemas.microsoft.com/office/drawing/2014/main" id="{8C822257-63BA-4F9B-AD97-1E360435A7C7}"/>
                </a:ext>
              </a:extLst>
            </p:cNvPr>
            <p:cNvSpPr/>
            <p:nvPr/>
          </p:nvSpPr>
          <p:spPr>
            <a:xfrm>
              <a:off x="0" y="3061875"/>
              <a:ext cx="3158947" cy="3921809"/>
            </a:xfrm>
            <a:prstGeom prst="rect">
              <a:avLst/>
            </a:prstGeom>
            <a:solidFill>
              <a:srgbClr val="002752"/>
            </a:solidFill>
            <a:ln w="12700" cap="flat">
              <a:noFill/>
              <a:miter lim="400000"/>
            </a:ln>
            <a:effectLst/>
          </p:spPr>
          <p:txBody>
            <a:bodyPr wrap="square" lIns="45719" tIns="45719" rIns="45719" bIns="45719" numCol="1" anchor="ctr">
              <a:noAutofit/>
            </a:bodyPr>
            <a:lstStyle/>
            <a:p>
              <a:endParaRPr dirty="0"/>
            </a:p>
          </p:txBody>
        </p:sp>
      </p:grpSp>
      <p:pic>
        <p:nvPicPr>
          <p:cNvPr id="18" name="Image" descr="Image">
            <a:extLst>
              <a:ext uri="{FF2B5EF4-FFF2-40B4-BE49-F238E27FC236}">
                <a16:creationId xmlns:a16="http://schemas.microsoft.com/office/drawing/2014/main" id="{570A025E-431A-4D1E-A6D2-5AA8CB8B1009}"/>
              </a:ext>
            </a:extLst>
          </p:cNvPr>
          <p:cNvPicPr>
            <a:picLocks noChangeAspect="1"/>
          </p:cNvPicPr>
          <p:nvPr/>
        </p:nvPicPr>
        <p:blipFill>
          <a:blip r:embed="rId8"/>
          <a:stretch>
            <a:fillRect/>
          </a:stretch>
        </p:blipFill>
        <p:spPr>
          <a:xfrm>
            <a:off x="4889886" y="6114526"/>
            <a:ext cx="4825163" cy="549068"/>
          </a:xfrm>
          <a:prstGeom prst="rect">
            <a:avLst/>
          </a:prstGeom>
          <a:ln w="12700">
            <a:miter lim="400000"/>
          </a:ln>
        </p:spPr>
      </p:pic>
    </p:spTree>
    <p:extLst>
      <p:ext uri="{BB962C8B-B14F-4D97-AF65-F5344CB8AC3E}">
        <p14:creationId xmlns:p14="http://schemas.microsoft.com/office/powerpoint/2010/main" val="3693991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AA3F293-6938-43A4-B707-030E94DA827B}"/>
              </a:ext>
            </a:extLst>
          </p:cNvPr>
          <p:cNvSpPr>
            <a:spLocks noGrp="1"/>
          </p:cNvSpPr>
          <p:nvPr>
            <p:ph type="title"/>
          </p:nvPr>
        </p:nvSpPr>
        <p:spPr>
          <a:xfrm>
            <a:off x="838200" y="365125"/>
            <a:ext cx="10515600" cy="1325563"/>
          </a:xfrm>
        </p:spPr>
        <p:txBody>
          <a:bodyPr>
            <a:normAutofit/>
          </a:bodyPr>
          <a:lstStyle/>
          <a:p>
            <a:r>
              <a:rPr lang="en-US" sz="3200" b="1" dirty="0">
                <a:solidFill>
                  <a:srgbClr val="002060"/>
                </a:solidFill>
                <a:latin typeface="+mn-lt"/>
              </a:rPr>
              <a:t>Learning Objectives:</a:t>
            </a:r>
            <a:br>
              <a:rPr lang="en-US" sz="3200" b="1" dirty="0">
                <a:solidFill>
                  <a:srgbClr val="002060"/>
                </a:solidFill>
                <a:latin typeface="+mn-lt"/>
              </a:rPr>
            </a:br>
            <a:endParaRPr lang="en-US" sz="3200" b="1" dirty="0">
              <a:solidFill>
                <a:srgbClr val="002060"/>
              </a:solidFill>
              <a:latin typeface="+mn-lt"/>
            </a:endParaRPr>
          </a:p>
        </p:txBody>
      </p:sp>
      <p:sp>
        <p:nvSpPr>
          <p:cNvPr id="5" name="Content Placeholder 2">
            <a:extLst>
              <a:ext uri="{FF2B5EF4-FFF2-40B4-BE49-F238E27FC236}">
                <a16:creationId xmlns:a16="http://schemas.microsoft.com/office/drawing/2014/main" id="{74A83830-0CC0-4DB6-96ED-4F7E8B2E2658}"/>
              </a:ext>
            </a:extLst>
          </p:cNvPr>
          <p:cNvSpPr>
            <a:spLocks noGrp="1"/>
          </p:cNvSpPr>
          <p:nvPr>
            <p:ph idx="1"/>
          </p:nvPr>
        </p:nvSpPr>
        <p:spPr>
          <a:xfrm>
            <a:off x="838200" y="1027906"/>
            <a:ext cx="10515600" cy="4351338"/>
          </a:xfrm>
        </p:spPr>
        <p:txBody>
          <a:bodyPr>
            <a:noAutofit/>
          </a:bodyPr>
          <a:lstStyle/>
          <a:p>
            <a:r>
              <a:rPr lang="en-US" dirty="0"/>
              <a:t>Define covalent bonds.</a:t>
            </a:r>
          </a:p>
          <a:p>
            <a:r>
              <a:rPr lang="en-US" dirty="0"/>
              <a:t>Explain how covalent bonds form.</a:t>
            </a:r>
          </a:p>
          <a:p>
            <a:r>
              <a:rPr lang="en-US" dirty="0"/>
              <a:t>Describe the properties of covalent compounds.</a:t>
            </a:r>
          </a:p>
          <a:p>
            <a:r>
              <a:rPr lang="en-US" dirty="0"/>
              <a:t>Use the Lewis structure to represent covalent bonds.</a:t>
            </a:r>
          </a:p>
        </p:txBody>
      </p:sp>
      <p:sp>
        <p:nvSpPr>
          <p:cNvPr id="6" name="Rectangle 5">
            <a:extLst>
              <a:ext uri="{FF2B5EF4-FFF2-40B4-BE49-F238E27FC236}">
                <a16:creationId xmlns:a16="http://schemas.microsoft.com/office/drawing/2014/main" id="{7DAE747E-87FB-44A7-87E4-6DDB7B01FE99}"/>
              </a:ext>
            </a:extLst>
          </p:cNvPr>
          <p:cNvSpPr/>
          <p:nvPr/>
        </p:nvSpPr>
        <p:spPr>
          <a:xfrm>
            <a:off x="838200" y="2996357"/>
            <a:ext cx="6096000" cy="1077218"/>
          </a:xfrm>
          <a:prstGeom prst="rect">
            <a:avLst/>
          </a:prstGeom>
        </p:spPr>
        <p:txBody>
          <a:bodyPr>
            <a:spAutoFit/>
          </a:bodyPr>
          <a:lstStyle/>
          <a:p>
            <a:r>
              <a:rPr lang="en-US" sz="3200" b="1" dirty="0">
                <a:solidFill>
                  <a:srgbClr val="002060"/>
                </a:solidFill>
              </a:rPr>
              <a:t>Key words:</a:t>
            </a:r>
            <a:br>
              <a:rPr lang="en-US" sz="3200" b="1" dirty="0">
                <a:solidFill>
                  <a:srgbClr val="002060"/>
                </a:solidFill>
              </a:rPr>
            </a:br>
            <a:endParaRPr lang="en-US" sz="3200" b="1" dirty="0">
              <a:solidFill>
                <a:srgbClr val="002060"/>
              </a:solidFill>
            </a:endParaRPr>
          </a:p>
        </p:txBody>
      </p:sp>
      <p:sp>
        <p:nvSpPr>
          <p:cNvPr id="7" name="Content Placeholder 2">
            <a:extLst>
              <a:ext uri="{FF2B5EF4-FFF2-40B4-BE49-F238E27FC236}">
                <a16:creationId xmlns:a16="http://schemas.microsoft.com/office/drawing/2014/main" id="{BA5B7D52-0D79-44E4-819D-8C2DE9AF34D2}"/>
              </a:ext>
            </a:extLst>
          </p:cNvPr>
          <p:cNvSpPr txBox="1">
            <a:spLocks/>
          </p:cNvSpPr>
          <p:nvPr/>
        </p:nvSpPr>
        <p:spPr>
          <a:xfrm>
            <a:off x="838200" y="3571714"/>
            <a:ext cx="4848405" cy="3429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dirty="0"/>
              <a:t>Octet Rule</a:t>
            </a:r>
          </a:p>
          <a:p>
            <a:pPr>
              <a:buFont typeface="Wingdings" panose="05000000000000000000" pitchFamily="2" charset="2"/>
              <a:buChar char="v"/>
            </a:pPr>
            <a:r>
              <a:rPr lang="en-US" dirty="0"/>
              <a:t>Valence electrons</a:t>
            </a:r>
          </a:p>
          <a:p>
            <a:pPr>
              <a:buFont typeface="Wingdings" panose="05000000000000000000" pitchFamily="2" charset="2"/>
              <a:buChar char="v"/>
            </a:pPr>
            <a:r>
              <a:rPr lang="en-US" dirty="0"/>
              <a:t>Lewis structure</a:t>
            </a:r>
          </a:p>
          <a:p>
            <a:pPr marL="0" indent="0">
              <a:buNone/>
            </a:pPr>
            <a:endParaRPr lang="en-US" dirty="0"/>
          </a:p>
        </p:txBody>
      </p:sp>
    </p:spTree>
    <p:extLst>
      <p:ext uri="{BB962C8B-B14F-4D97-AF65-F5344CB8AC3E}">
        <p14:creationId xmlns:p14="http://schemas.microsoft.com/office/powerpoint/2010/main" val="3046159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00471-ECF2-4E18-8B9A-06F48ACB33BD}"/>
              </a:ext>
            </a:extLst>
          </p:cNvPr>
          <p:cNvSpPr>
            <a:spLocks noGrp="1"/>
          </p:cNvSpPr>
          <p:nvPr>
            <p:ph type="title"/>
          </p:nvPr>
        </p:nvSpPr>
        <p:spPr>
          <a:xfrm>
            <a:off x="0" y="-324887"/>
            <a:ext cx="10515600" cy="1325563"/>
          </a:xfrm>
        </p:spPr>
        <p:txBody>
          <a:bodyPr>
            <a:normAutofit/>
          </a:bodyPr>
          <a:lstStyle/>
          <a:p>
            <a:r>
              <a:rPr lang="en-US" altLang="en-US" sz="3600" b="1" dirty="0">
                <a:latin typeface="+mn-lt"/>
              </a:rPr>
              <a:t>Types of chemical bonds: </a:t>
            </a:r>
            <a:endParaRPr lang="en-US" sz="3600" b="1" dirty="0">
              <a:latin typeface="+mn-lt"/>
            </a:endParaRPr>
          </a:p>
        </p:txBody>
      </p:sp>
      <p:sp>
        <p:nvSpPr>
          <p:cNvPr id="3" name="Content Placeholder 2">
            <a:extLst>
              <a:ext uri="{FF2B5EF4-FFF2-40B4-BE49-F238E27FC236}">
                <a16:creationId xmlns:a16="http://schemas.microsoft.com/office/drawing/2014/main" id="{959B481A-1FC5-47B7-95B1-7A228435BCF5}"/>
              </a:ext>
            </a:extLst>
          </p:cNvPr>
          <p:cNvSpPr>
            <a:spLocks noGrp="1"/>
          </p:cNvSpPr>
          <p:nvPr>
            <p:ph idx="1"/>
          </p:nvPr>
        </p:nvSpPr>
        <p:spPr>
          <a:xfrm>
            <a:off x="109331" y="629270"/>
            <a:ext cx="11787808" cy="2243138"/>
          </a:xfrm>
        </p:spPr>
        <p:txBody>
          <a:bodyPr>
            <a:normAutofit/>
          </a:bodyPr>
          <a:lstStyle/>
          <a:p>
            <a:pPr marL="0" lvl="0" indent="0">
              <a:buNone/>
            </a:pPr>
            <a:r>
              <a:rPr lang="en-US" sz="3900" b="1" i="1" u="sng" dirty="0">
                <a:solidFill>
                  <a:srgbClr val="0070C0"/>
                </a:solidFill>
              </a:rPr>
              <a:t>2- Covalent bond:</a:t>
            </a:r>
            <a:r>
              <a:rPr lang="en-US" sz="3900" i="1" u="sng" dirty="0">
                <a:solidFill>
                  <a:srgbClr val="0070C0"/>
                </a:solidFill>
              </a:rPr>
              <a:t> </a:t>
            </a:r>
          </a:p>
          <a:p>
            <a:r>
              <a:rPr lang="en-US" dirty="0"/>
              <a:t>The sharing of electrons between atoms. This type of bonding occurs between two atoms of the same element or of elements close to each other in the periodic table. This bonding occurs primarily between </a:t>
            </a:r>
            <a:r>
              <a:rPr lang="en-US" b="1" i="1" dirty="0">
                <a:solidFill>
                  <a:srgbClr val="0070C0"/>
                </a:solidFill>
              </a:rPr>
              <a:t>nonmetals</a:t>
            </a:r>
            <a:r>
              <a:rPr lang="en-US" dirty="0"/>
              <a:t>.</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4D8AD8FF-AA72-4BDE-AF0F-16B75CF95D83}"/>
              </a:ext>
            </a:extLst>
          </p:cNvPr>
          <p:cNvPicPr>
            <a:picLocks noChangeAspect="1"/>
          </p:cNvPicPr>
          <p:nvPr/>
        </p:nvPicPr>
        <p:blipFill>
          <a:blip r:embed="rId2"/>
          <a:stretch>
            <a:fillRect/>
          </a:stretch>
        </p:blipFill>
        <p:spPr>
          <a:xfrm>
            <a:off x="2635319" y="2665834"/>
            <a:ext cx="6733968" cy="4192166"/>
          </a:xfrm>
          <a:prstGeom prst="rect">
            <a:avLst/>
          </a:prstGeom>
        </p:spPr>
      </p:pic>
    </p:spTree>
    <p:extLst>
      <p:ext uri="{BB962C8B-B14F-4D97-AF65-F5344CB8AC3E}">
        <p14:creationId xmlns:p14="http://schemas.microsoft.com/office/powerpoint/2010/main" val="3994966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valent Bond: Definition, Types, and Examples">
            <a:extLst>
              <a:ext uri="{FF2B5EF4-FFF2-40B4-BE49-F238E27FC236}">
                <a16:creationId xmlns:a16="http://schemas.microsoft.com/office/drawing/2014/main" id="{AA2769E2-8EC0-4515-8E41-4E60D1672BDD}"/>
              </a:ext>
            </a:extLst>
          </p:cNvPr>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279374" y="0"/>
            <a:ext cx="7169426" cy="6858000"/>
          </a:xfrm>
          <a:prstGeom prst="rect">
            <a:avLst/>
          </a:prstGeom>
          <a:noFill/>
          <a:ln>
            <a:noFill/>
          </a:ln>
        </p:spPr>
      </p:pic>
    </p:spTree>
    <p:extLst>
      <p:ext uri="{BB962C8B-B14F-4D97-AF65-F5344CB8AC3E}">
        <p14:creationId xmlns:p14="http://schemas.microsoft.com/office/powerpoint/2010/main" val="2671538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92BC0-C5CD-46B8-AE12-74D710421458}"/>
              </a:ext>
            </a:extLst>
          </p:cNvPr>
          <p:cNvSpPr>
            <a:spLocks noGrp="1"/>
          </p:cNvSpPr>
          <p:nvPr>
            <p:ph type="title"/>
          </p:nvPr>
        </p:nvSpPr>
        <p:spPr/>
        <p:txBody>
          <a:bodyPr/>
          <a:lstStyle/>
          <a:p>
            <a:r>
              <a:rPr lang="en-US" b="1" dirty="0"/>
              <a:t>Using Lewis structure:</a:t>
            </a:r>
            <a:br>
              <a:rPr lang="en-US" dirty="0"/>
            </a:br>
            <a:endParaRPr lang="en-US" dirty="0"/>
          </a:p>
        </p:txBody>
      </p:sp>
      <p:sp>
        <p:nvSpPr>
          <p:cNvPr id="3" name="Content Placeholder 2">
            <a:extLst>
              <a:ext uri="{FF2B5EF4-FFF2-40B4-BE49-F238E27FC236}">
                <a16:creationId xmlns:a16="http://schemas.microsoft.com/office/drawing/2014/main" id="{97BACB27-066B-4FAD-AFC0-6BAF9CE631A6}"/>
              </a:ext>
            </a:extLst>
          </p:cNvPr>
          <p:cNvSpPr>
            <a:spLocks noGrp="1"/>
          </p:cNvSpPr>
          <p:nvPr>
            <p:ph idx="1"/>
          </p:nvPr>
        </p:nvSpPr>
        <p:spPr>
          <a:xfrm>
            <a:off x="1169504" y="1253331"/>
            <a:ext cx="10515600" cy="4351338"/>
          </a:xfrm>
        </p:spPr>
        <p:txBody>
          <a:bodyPr/>
          <a:lstStyle/>
          <a:p>
            <a:pPr lvl="0"/>
            <a:r>
              <a:rPr lang="en-US" dirty="0"/>
              <a:t>Only </a:t>
            </a:r>
            <a:r>
              <a:rPr lang="en-US" u="sng" dirty="0"/>
              <a:t>draw the valence electrons</a:t>
            </a:r>
            <a:r>
              <a:rPr lang="en-US" dirty="0"/>
              <a:t> of each element (as dot or cross), then pair the single electrons between the two atoms. </a:t>
            </a:r>
          </a:p>
          <a:p>
            <a:pPr lvl="0"/>
            <a:r>
              <a:rPr lang="en-US" dirty="0"/>
              <a:t>The number of valence electrons of any representative element is the same as the group number of the element in the periodic table</a:t>
            </a:r>
          </a:p>
          <a:p>
            <a:pPr marL="0" indent="0">
              <a:buNone/>
            </a:pPr>
            <a:endParaRPr lang="en-US" dirty="0"/>
          </a:p>
          <a:p>
            <a:endParaRPr lang="en-US" dirty="0"/>
          </a:p>
        </p:txBody>
      </p:sp>
      <p:pic>
        <p:nvPicPr>
          <p:cNvPr id="4" name="Picture 3">
            <a:extLst>
              <a:ext uri="{FF2B5EF4-FFF2-40B4-BE49-F238E27FC236}">
                <a16:creationId xmlns:a16="http://schemas.microsoft.com/office/drawing/2014/main" id="{F3693AC6-72B3-4550-B80B-33A6240C5DBB}"/>
              </a:ext>
            </a:extLst>
          </p:cNvPr>
          <p:cNvPicPr>
            <a:picLocks noChangeAspect="1"/>
          </p:cNvPicPr>
          <p:nvPr/>
        </p:nvPicPr>
        <p:blipFill>
          <a:blip r:embed="rId2"/>
          <a:stretch>
            <a:fillRect/>
          </a:stretch>
        </p:blipFill>
        <p:spPr>
          <a:xfrm>
            <a:off x="2787719" y="3115547"/>
            <a:ext cx="5282855" cy="3742453"/>
          </a:xfrm>
          <a:prstGeom prst="rect">
            <a:avLst/>
          </a:prstGeom>
        </p:spPr>
      </p:pic>
    </p:spTree>
    <p:extLst>
      <p:ext uri="{BB962C8B-B14F-4D97-AF65-F5344CB8AC3E}">
        <p14:creationId xmlns:p14="http://schemas.microsoft.com/office/powerpoint/2010/main" val="3329753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D170E-5426-4235-AD7B-968A53743F91}"/>
              </a:ext>
            </a:extLst>
          </p:cNvPr>
          <p:cNvSpPr>
            <a:spLocks noGrp="1"/>
          </p:cNvSpPr>
          <p:nvPr>
            <p:ph type="title"/>
          </p:nvPr>
        </p:nvSpPr>
        <p:spPr/>
        <p:txBody>
          <a:bodyPr/>
          <a:lstStyle/>
          <a:p>
            <a:r>
              <a:rPr lang="en-US" dirty="0"/>
              <a:t>Examples of forming covalent bonds</a:t>
            </a:r>
          </a:p>
        </p:txBody>
      </p:sp>
      <p:pic>
        <p:nvPicPr>
          <p:cNvPr id="4" name="Content Placeholder 3" descr="4.4: Drawing Lewis Structures - Chemistry LibreTexts">
            <a:extLst>
              <a:ext uri="{FF2B5EF4-FFF2-40B4-BE49-F238E27FC236}">
                <a16:creationId xmlns:a16="http://schemas.microsoft.com/office/drawing/2014/main" id="{D14F2911-AC60-4ACE-88F7-8D431C5E8F43}"/>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6591" y="1577009"/>
            <a:ext cx="10614991" cy="4597814"/>
          </a:xfrm>
          <a:prstGeom prst="rect">
            <a:avLst/>
          </a:prstGeom>
          <a:noFill/>
          <a:ln>
            <a:noFill/>
          </a:ln>
        </p:spPr>
      </p:pic>
      <p:pic>
        <p:nvPicPr>
          <p:cNvPr id="5" name="Picture 2" descr="https://byjus-answer-creation.s3.amazonaws.com/uploads/60e7df4424737982aa9fb83f_img_upload_solution_1646654409.png">
            <a:extLst>
              <a:ext uri="{FF2B5EF4-FFF2-40B4-BE49-F238E27FC236}">
                <a16:creationId xmlns:a16="http://schemas.microsoft.com/office/drawing/2014/main" id="{82569BC2-136D-44A5-841B-F622BB9B1B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202115" y="1373749"/>
            <a:ext cx="9787770" cy="5027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0442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hysics PowerPoint Template" id="{18C6BFE4-75B8-4463-B197-2EC00491E872}" vid="{EDD3D8DC-FD34-457F-A9CA-5C9E62E496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Physics PowerPoint Template</Template>
  <TotalTime>63547</TotalTime>
  <Words>153</Words>
  <Application>Microsoft Office PowerPoint</Application>
  <PresentationFormat>Widescreen</PresentationFormat>
  <Paragraphs>18</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Wingdings</vt:lpstr>
      <vt:lpstr>Office Theme</vt:lpstr>
      <vt:lpstr>PowerPoint Presentation</vt:lpstr>
      <vt:lpstr>Learning Objectives: </vt:lpstr>
      <vt:lpstr>Types of chemical bonds: </vt:lpstr>
      <vt:lpstr>PowerPoint Presentation</vt:lpstr>
      <vt:lpstr>Using Lewis structure: </vt:lpstr>
      <vt:lpstr>Examples of forming covalent bonds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NOS</dc:creator>
  <cp:lastModifiedBy>N.kawar</cp:lastModifiedBy>
  <cp:revision>413</cp:revision>
  <cp:lastPrinted>2023-10-30T04:56:33Z</cp:lastPrinted>
  <dcterms:created xsi:type="dcterms:W3CDTF">2020-06-28T09:52:36Z</dcterms:created>
  <dcterms:modified xsi:type="dcterms:W3CDTF">2023-12-04T06:24:04Z</dcterms:modified>
</cp:coreProperties>
</file>