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73" r:id="rId3"/>
    <p:sldId id="274" r:id="rId4"/>
    <p:sldId id="272" r:id="rId5"/>
    <p:sldId id="271" r:id="rId6"/>
    <p:sldId id="270" r:id="rId7"/>
    <p:sldId id="269" r:id="rId8"/>
    <p:sldId id="268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939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604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82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44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3528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491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582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816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523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012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961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713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315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585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65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186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667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691" y="600891"/>
            <a:ext cx="11678195" cy="353295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34804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237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3562" y="0"/>
            <a:ext cx="12435562" cy="662286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8FD18E9-211C-4E35-8135-F90545E9B145}"/>
              </a:ext>
            </a:extLst>
          </p:cNvPr>
          <p:cNvSpPr/>
          <p:nvPr/>
        </p:nvSpPr>
        <p:spPr>
          <a:xfrm>
            <a:off x="450573" y="92765"/>
            <a:ext cx="2398644" cy="8613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242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180" y="1227908"/>
            <a:ext cx="11418376" cy="532284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CDC5C0D-797F-4BB3-9693-FF050F3E45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181" y="1365956"/>
            <a:ext cx="11163868" cy="4346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85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577" y="144784"/>
            <a:ext cx="11273246" cy="6480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099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728" y="457200"/>
            <a:ext cx="11512958" cy="5904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8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703" y="780234"/>
            <a:ext cx="11312434" cy="2767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474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93" y="264321"/>
            <a:ext cx="12355367" cy="674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30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074" y="384945"/>
            <a:ext cx="11246711" cy="519289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E5F57E6-8AF1-462C-A736-B7BC2BF48A6C}"/>
              </a:ext>
            </a:extLst>
          </p:cNvPr>
          <p:cNvSpPr/>
          <p:nvPr/>
        </p:nvSpPr>
        <p:spPr>
          <a:xfrm>
            <a:off x="3013336" y="6103723"/>
            <a:ext cx="48558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https://wordwall.net/ar/resource/26442994</a:t>
            </a:r>
          </a:p>
        </p:txBody>
      </p:sp>
    </p:spTree>
    <p:extLst>
      <p:ext uri="{BB962C8B-B14F-4D97-AF65-F5344CB8AC3E}">
        <p14:creationId xmlns:p14="http://schemas.microsoft.com/office/powerpoint/2010/main" val="3109219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" y="19793"/>
            <a:ext cx="12035247" cy="683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97393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835</TotalTime>
  <Words>11</Words>
  <Application>Microsoft Office PowerPoint</Application>
  <PresentationFormat>Widescreen</PresentationFormat>
  <Paragraphs>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s.kakish</dc:creator>
  <cp:lastModifiedBy>s.kakish</cp:lastModifiedBy>
  <cp:revision>24</cp:revision>
  <dcterms:created xsi:type="dcterms:W3CDTF">2021-11-29T20:46:46Z</dcterms:created>
  <dcterms:modified xsi:type="dcterms:W3CDTF">2023-12-03T19:38:59Z</dcterms:modified>
</cp:coreProperties>
</file>