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73" r:id="rId3"/>
    <p:sldId id="274" r:id="rId4"/>
    <p:sldId id="272" r:id="rId5"/>
    <p:sldId id="271" r:id="rId6"/>
    <p:sldId id="270" r:id="rId7"/>
    <p:sldId id="269" r:id="rId8"/>
    <p:sldId id="268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939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0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3528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91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82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81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52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012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96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71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31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585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65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86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91" y="600891"/>
            <a:ext cx="11678195" cy="35329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83480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37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3562" y="0"/>
            <a:ext cx="12435562" cy="66228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8FD18E9-211C-4E35-8135-F90545E9B145}"/>
              </a:ext>
            </a:extLst>
          </p:cNvPr>
          <p:cNvSpPr/>
          <p:nvPr/>
        </p:nvSpPr>
        <p:spPr>
          <a:xfrm>
            <a:off x="450573" y="92765"/>
            <a:ext cx="2398644" cy="8613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4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180" y="1227908"/>
            <a:ext cx="11418376" cy="53228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CDC5C0D-797F-4BB3-9693-FF050F3E45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181" y="1365956"/>
            <a:ext cx="11163868" cy="434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77" y="144784"/>
            <a:ext cx="11273246" cy="648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09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728" y="457200"/>
            <a:ext cx="11512958" cy="5904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703" y="780234"/>
            <a:ext cx="11312434" cy="2767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47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93" y="264321"/>
            <a:ext cx="12355367" cy="674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74" y="384945"/>
            <a:ext cx="11246711" cy="519289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E5F57E6-8AF1-462C-A736-B7BC2BF48A6C}"/>
              </a:ext>
            </a:extLst>
          </p:cNvPr>
          <p:cNvSpPr/>
          <p:nvPr/>
        </p:nvSpPr>
        <p:spPr>
          <a:xfrm>
            <a:off x="3013336" y="6103723"/>
            <a:ext cx="48558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https://wordwall.net/ar/resource/26442994</a:t>
            </a:r>
          </a:p>
        </p:txBody>
      </p:sp>
    </p:spTree>
    <p:extLst>
      <p:ext uri="{BB962C8B-B14F-4D97-AF65-F5344CB8AC3E}">
        <p14:creationId xmlns:p14="http://schemas.microsoft.com/office/powerpoint/2010/main" val="3109219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" y="19793"/>
            <a:ext cx="12035247" cy="6838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97393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835</TotalTime>
  <Words>11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s.kakish</dc:creator>
  <cp:lastModifiedBy>s.kakish</cp:lastModifiedBy>
  <cp:revision>24</cp:revision>
  <dcterms:created xsi:type="dcterms:W3CDTF">2021-11-29T20:46:46Z</dcterms:created>
  <dcterms:modified xsi:type="dcterms:W3CDTF">2023-12-03T19:38:59Z</dcterms:modified>
</cp:coreProperties>
</file>