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09" r:id="rId12"/>
    <p:sldId id="298" r:id="rId13"/>
    <p:sldId id="300" r:id="rId14"/>
    <p:sldId id="302" r:id="rId15"/>
    <p:sldId id="301" r:id="rId16"/>
    <p:sldId id="303" r:id="rId17"/>
    <p:sldId id="307" r:id="rId18"/>
    <p:sldId id="305" r:id="rId19"/>
    <p:sldId id="308" r:id="rId20"/>
    <p:sldId id="306" r:id="rId21"/>
    <p:sldId id="304" r:id="rId22"/>
    <p:sldId id="312" r:id="rId23"/>
    <p:sldId id="313" r:id="rId24"/>
    <p:sldId id="316" r:id="rId25"/>
    <p:sldId id="31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م   مـ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مِـ</a:t>
            </a:r>
            <a:r>
              <a:rPr lang="ar-JO" altLang="en-US" sz="15000" b="1" dirty="0">
                <a:solidFill>
                  <a:schemeClr val="tx1"/>
                </a:solidFill>
              </a:rPr>
              <a:t>لـعـقـة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057D4-3876-4730-AEA6-AE78D73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365" y="0"/>
            <a:ext cx="4899991" cy="48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قـلاة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487D0-4691-4B56-8680-4181AC06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93" y="653083"/>
            <a:ext cx="62916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كـتـبـة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38C78-AFB5-4744-9C2D-64FCC0FD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70" y="143867"/>
            <a:ext cx="4993707" cy="46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عـز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DF92C-9112-4B2A-8634-F520D7BB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1" y="143867"/>
            <a:ext cx="8295861" cy="46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ستشفى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524EC-1DEA-48E9-8702-D208EB01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54" y="84552"/>
            <a:ext cx="6460090" cy="48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مَـ</a:t>
            </a:r>
            <a:r>
              <a:rPr lang="ar-JO" sz="15000" dirty="0">
                <a:solidFill>
                  <a:schemeClr val="tx1"/>
                </a:solidFill>
              </a:rPr>
              <a:t>درسة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6C891-F555-40C0-990A-80E887F3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43867"/>
            <a:ext cx="7273147" cy="46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خـبـز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81CD6-82A3-4203-A8F9-D745963D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6" y="143867"/>
            <a:ext cx="5898286" cy="4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لابـس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8E3A1-5027-41DD-A0A8-6F1B8820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5986462" cy="45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قـص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E815E-FAFB-438D-A907-CFA2670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221222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ربـع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6824A-54D2-445E-90B1-9B1FB4C1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12" y="-16436"/>
            <a:ext cx="5169624" cy="51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861515" y="2724149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2657475" y="5153188"/>
            <a:ext cx="694453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سـتطيل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2EAC1-0C12-4C50-955E-8AD5942C5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2" b="21875"/>
          <a:stretch/>
        </p:blipFill>
        <p:spPr>
          <a:xfrm>
            <a:off x="2580465" y="657226"/>
            <a:ext cx="7310437" cy="39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ثـلـث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73B4D-27EE-4D26-ACC3-9BF5D66E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289" y="143867"/>
            <a:ext cx="4547069" cy="47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EBB74-A816-4A4D-9509-B138C86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BF990-FDA5-4FE0-8627-3CADB7333E4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فـتاح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E297-5A3A-46E9-AC34-3ABF0DDC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49" y="0"/>
            <a:ext cx="724553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FD2FC-E785-4108-BEBA-399FDA7E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FC8ACE-0A51-4322-B55E-0EEACFF08AAA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طـر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2E071-4F36-43CD-8A5D-4557CF15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66705"/>
            <a:ext cx="6426372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18EBC-6F3B-4D28-8FEB-5BA942D6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4C9C20-AA5A-4A9A-AA6D-464582DE5B73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ظلة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6B374-5F6C-42BF-86FA-C5B0706D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428129"/>
            <a:ext cx="48672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CA37E-977D-4FC5-B650-E9EEBD04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B03410-FF4F-4C22-BB5D-B4D836AFCA0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C6C94-EF76-4D2F-8F66-B0219B22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585" y="143867"/>
            <a:ext cx="6829425" cy="45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7B245-B12E-498E-8EEC-196E18B3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BFE4A6-9034-4F17-A25A-186DA6A7ADAE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مَـ</a:t>
            </a:r>
            <a:r>
              <a:rPr lang="ar-JO" sz="15000" b="1" dirty="0">
                <a:solidFill>
                  <a:schemeClr val="tx1"/>
                </a:solidFill>
              </a:rPr>
              <a:t>ريول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80087-C93E-441C-842C-A2365737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143867"/>
            <a:ext cx="4754689" cy="4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575640" y="1196007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الميم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وز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7D9F7-D308-4B91-8570-182005C9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0" y="201349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>
                <a:solidFill>
                  <a:srgbClr val="C00000"/>
                </a:solidFill>
              </a:rPr>
              <a:t>مَـ</a:t>
            </a:r>
            <a:r>
              <a:rPr lang="ar-JO" altLang="en-US" sz="15000" b="1" dirty="0"/>
              <a:t>لـفـوف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241D0-BC66-4C51-AAD6-E96DE6A1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118736"/>
            <a:ext cx="5186984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نـجـا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E107BC-58AC-4823-9F66-1F2F7038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مُـ</a:t>
            </a:r>
            <a:r>
              <a:rPr lang="ar-JO" sz="15000" b="1" dirty="0">
                <a:solidFill>
                  <a:schemeClr val="tx1"/>
                </a:solidFill>
              </a:rPr>
              <a:t>ثلجات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2C9BB-25E2-43D6-AEB7-4096372E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9" y="243382"/>
            <a:ext cx="527058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مِـ</a:t>
            </a:r>
            <a:r>
              <a:rPr lang="ar-JO" sz="15000" b="1" dirty="0">
                <a:solidFill>
                  <a:schemeClr val="tx1"/>
                </a:solidFill>
              </a:rPr>
              <a:t>لـح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DEB47-E55C-4046-A662-DA246A07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92" y="130615"/>
            <a:ext cx="3491948" cy="4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19</cp:revision>
  <dcterms:created xsi:type="dcterms:W3CDTF">2020-07-01T19:07:01Z</dcterms:created>
  <dcterms:modified xsi:type="dcterms:W3CDTF">2023-04-28T18:12:12Z</dcterms:modified>
</cp:coreProperties>
</file>