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8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30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2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89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29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3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35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53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92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0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6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E7E79-F4B0-4AFC-BD6F-81937AC14CCD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8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9867" y="4784550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dad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325" y="587906"/>
            <a:ext cx="3918952" cy="388249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921214" y="611857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536459" y="611857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287169" y="611857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58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0867" y="2329391"/>
            <a:ext cx="2604911" cy="1463675"/>
          </a:xfrm>
        </p:spPr>
        <p:txBody>
          <a:bodyPr>
            <a:normAutofit/>
          </a:bodyPr>
          <a:lstStyle/>
          <a:p>
            <a:r>
              <a:rPr lang="en-US" sz="10000" dirty="0" smtClean="0">
                <a:latin typeface="Comic Sans MS" panose="030F0702030302020204" pitchFamily="66" charset="0"/>
              </a:rPr>
              <a:t>pad</a:t>
            </a:r>
            <a:endParaRPr lang="en-US" sz="100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5451792" y="4117622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6355645" y="4117622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7145867" y="4117622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62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7711" y="1821391"/>
            <a:ext cx="3790244" cy="1768475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din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5011525" y="358986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5615481" y="3589866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6230726" y="3589866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47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67" y="1640770"/>
            <a:ext cx="2921000" cy="2084563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had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5034103" y="344311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5829969" y="344311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6569019" y="346004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66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289" y="2701926"/>
            <a:ext cx="3587044" cy="763764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Comic Sans MS" panose="030F0702030302020204" pitchFamily="66" charset="0"/>
              </a:rPr>
              <a:t>dad</a:t>
            </a:r>
            <a:endParaRPr lang="en-US" sz="100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5090547" y="4010380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5841258" y="403013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6591969" y="404989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77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2199" y="2069748"/>
            <a:ext cx="2650067" cy="1497541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red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5846903" y="374791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6619821" y="374791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090547" y="374791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91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0" y="2047170"/>
            <a:ext cx="2853267" cy="1158875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  <a:cs typeface="Adobe Arabic" panose="02040503050201020203" pitchFamily="18" charset="-78"/>
              </a:rPr>
              <a:t>a</a:t>
            </a:r>
            <a:r>
              <a:rPr lang="en-US" sz="9600" dirty="0" smtClean="0">
                <a:latin typeface="Comic Sans MS" panose="030F0702030302020204" pitchFamily="66" charset="0"/>
              </a:rPr>
              <a:t>dd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5079258" y="3375379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6125633" y="3375379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42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6422" y="2634192"/>
            <a:ext cx="3429000" cy="1418519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send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5632414" y="4233335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6277291" y="4233335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7066103" y="4236156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4915570" y="4233335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79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956" y="2171348"/>
            <a:ext cx="3191933" cy="966964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Comic Sans MS" panose="030F0702030302020204" pitchFamily="66" charset="0"/>
              </a:rPr>
              <a:t>spend</a:t>
            </a:r>
            <a:endParaRPr lang="en-US" sz="88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4255169" y="3612445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4825258" y="3612445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435229" y="3612445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146058" y="3612445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867805" y="3612445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32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8111" y="2284236"/>
            <a:ext cx="3248378" cy="1542697"/>
          </a:xfrm>
        </p:spPr>
        <p:txBody>
          <a:bodyPr>
            <a:normAutofit/>
          </a:bodyPr>
          <a:lstStyle/>
          <a:p>
            <a:r>
              <a:rPr lang="en-US" sz="10000" dirty="0" smtClean="0">
                <a:latin typeface="Comic Sans MS" panose="030F0702030302020204" pitchFamily="66" charset="0"/>
              </a:rPr>
              <a:t>sad</a:t>
            </a:r>
            <a:endParaRPr lang="en-US" sz="100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4390637" y="413173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5017170" y="413173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858192" y="413173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34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267" y="4162345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doll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10" y="189088"/>
            <a:ext cx="3243792" cy="3973257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971451" y="565441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660444" y="565441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282458" y="565441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28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2045" y="4109156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dress</a:t>
            </a:r>
          </a:p>
          <a:p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243" y="394907"/>
            <a:ext cx="2810449" cy="3714249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496948" y="562283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197229" y="562283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7240524" y="562283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4949065" y="562283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98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02667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desk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851" y="314854"/>
            <a:ext cx="5318486" cy="408781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720278" y="590223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082666" y="590223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479080" y="590223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073614" y="590223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75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2445" y="4727222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dog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845" y="311856"/>
            <a:ext cx="3679472" cy="441536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790278" y="633174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587629" y="637125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208147" y="6366051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92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4667" y="4527727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drum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778" y="92428"/>
            <a:ext cx="4303889" cy="427806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830903" y="602403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396459" y="602403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163362" y="602403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987080" y="602403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04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3333" y="4359920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donkey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822" y="1228229"/>
            <a:ext cx="3420534" cy="3131691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582548" y="589150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226013" y="589150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869478" y="589150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597614" y="589150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7212119" y="589150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7843558" y="5897149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3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9911" y="4279371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dots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911" y="189089"/>
            <a:ext cx="3883378" cy="3883378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289036" y="5811836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005881" y="5811836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631673" y="5817481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291702" y="5810955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31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0689" y="2002014"/>
            <a:ext cx="3079044" cy="1520119"/>
          </a:xfrm>
        </p:spPr>
        <p:txBody>
          <a:bodyPr>
            <a:normAutofit/>
          </a:bodyPr>
          <a:lstStyle/>
          <a:p>
            <a:r>
              <a:rPr lang="en-US" sz="10000" dirty="0" smtClean="0">
                <a:latin typeface="Comic Sans MS" panose="030F0702030302020204" pitchFamily="66" charset="0"/>
              </a:rPr>
              <a:t>dip</a:t>
            </a:r>
            <a:endParaRPr lang="en-US" sz="100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4401926" y="384951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5526580" y="384951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067969" y="384951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02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18</Words>
  <Application>Microsoft Office PowerPoint</Application>
  <PresentationFormat>Widescreen</PresentationFormat>
  <Paragraphs>18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Adobe Arabic</vt:lpstr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dip</vt:lpstr>
      <vt:lpstr>pad</vt:lpstr>
      <vt:lpstr>din</vt:lpstr>
      <vt:lpstr>had</vt:lpstr>
      <vt:lpstr>dad</vt:lpstr>
      <vt:lpstr>red</vt:lpstr>
      <vt:lpstr>add</vt:lpstr>
      <vt:lpstr>send</vt:lpstr>
      <vt:lpstr>spend</vt:lpstr>
      <vt:lpstr>sad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THINK PAD</cp:lastModifiedBy>
  <cp:revision>4</cp:revision>
  <dcterms:created xsi:type="dcterms:W3CDTF">2020-06-27T22:34:02Z</dcterms:created>
  <dcterms:modified xsi:type="dcterms:W3CDTF">2020-06-27T22:55:46Z</dcterms:modified>
</cp:coreProperties>
</file>