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2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4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2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3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8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6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0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7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2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904D9-DD29-4A15-99D3-92FD6ED33E8E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5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956" y="4532488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/>
              <a:t>mother</a:t>
            </a:r>
            <a:endParaRPr lang="en-US" sz="9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868" y="112889"/>
            <a:ext cx="4186565" cy="441959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366294" y="588461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7294334" y="58761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6354072" y="588461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4378516" y="588461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65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8488" y="2555169"/>
            <a:ext cx="3883378" cy="763763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man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776610" y="3894668"/>
            <a:ext cx="112889" cy="11288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641621" y="3889023"/>
            <a:ext cx="112889" cy="11288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292143" y="3889023"/>
            <a:ext cx="112889" cy="11288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302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867" y="2453569"/>
            <a:ext cx="3330222" cy="1429809"/>
          </a:xfrm>
        </p:spPr>
        <p:txBody>
          <a:bodyPr>
            <a:noAutofit/>
          </a:bodyPr>
          <a:lstStyle/>
          <a:p>
            <a:r>
              <a:rPr lang="en-US" sz="9600" dirty="0" smtClean="0"/>
              <a:t>men</a:t>
            </a:r>
            <a:endParaRPr lang="en-US" sz="9600" dirty="0"/>
          </a:p>
        </p:txBody>
      </p:sp>
      <p:sp>
        <p:nvSpPr>
          <p:cNvPr id="3" name="Flowchart: Connector 2"/>
          <p:cNvSpPr/>
          <p:nvPr/>
        </p:nvSpPr>
        <p:spPr>
          <a:xfrm>
            <a:off x="4020255" y="3928534"/>
            <a:ext cx="112889" cy="11288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4827411" y="3928534"/>
            <a:ext cx="112889" cy="11288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5578122" y="3928534"/>
            <a:ext cx="112889" cy="11288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876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3178" y="1956859"/>
            <a:ext cx="1701800" cy="1949097"/>
          </a:xfrm>
        </p:spPr>
        <p:txBody>
          <a:bodyPr>
            <a:noAutofit/>
          </a:bodyPr>
          <a:lstStyle/>
          <a:p>
            <a:r>
              <a:rPr lang="en-US" sz="7000" dirty="0" smtClean="0">
                <a:latin typeface="Comic Sans MS" panose="030F0702030302020204" pitchFamily="66" charset="0"/>
              </a:rPr>
              <a:t>him</a:t>
            </a:r>
            <a:endParaRPr lang="en-US" sz="7000" dirty="0">
              <a:latin typeface="Comic Sans MS" panose="030F0702030302020204" pitchFamily="66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047544" y="3722790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5578122" y="3722790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094588" y="372406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265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9623" y="2385835"/>
            <a:ext cx="2154625" cy="1348811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Comic Sans MS" panose="030F0702030302020204" pitchFamily="66" charset="0"/>
              </a:rPr>
              <a:t>mug</a:t>
            </a:r>
            <a:endParaRPr lang="en-US" sz="8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230989" y="386207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956935" y="386207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547555" y="386207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690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2532591"/>
            <a:ext cx="2311400" cy="1474964"/>
          </a:xfrm>
        </p:spPr>
        <p:txBody>
          <a:bodyPr>
            <a:normAutofit fontScale="90000"/>
          </a:bodyPr>
          <a:lstStyle/>
          <a:p>
            <a:r>
              <a:rPr lang="en-US" sz="8000" dirty="0" smtClean="0">
                <a:latin typeface="Comic Sans MS" panose="030F0702030302020204" pitchFamily="66" charset="0"/>
              </a:rPr>
              <a:t>lamp</a:t>
            </a:r>
            <a:endParaRPr lang="en-US" sz="8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226755" y="401884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672666" y="401884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199011" y="4007555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745816" y="401884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569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533" y="2374547"/>
            <a:ext cx="2458156" cy="1486253"/>
          </a:xfrm>
        </p:spPr>
        <p:txBody>
          <a:bodyPr>
            <a:normAutofit/>
          </a:bodyPr>
          <a:lstStyle/>
          <a:p>
            <a:r>
              <a:rPr lang="en-US" sz="8000" dirty="0" smtClean="0"/>
              <a:t>camp</a:t>
            </a:r>
            <a:endParaRPr lang="en-US" sz="8000" dirty="0"/>
          </a:p>
        </p:txBody>
      </p:sp>
      <p:sp>
        <p:nvSpPr>
          <p:cNvPr id="3" name="Flowchart: Connector 2"/>
          <p:cNvSpPr/>
          <p:nvPr/>
        </p:nvSpPr>
        <p:spPr>
          <a:xfrm>
            <a:off x="4756151" y="3860800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184423" y="3877179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5792611" y="3877179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462888" y="3877179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146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533" y="2758371"/>
            <a:ext cx="2306038" cy="89923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Comic Sans MS" panose="030F0702030302020204" pitchFamily="66" charset="0"/>
              </a:rPr>
              <a:t>mom</a:t>
            </a:r>
            <a:endParaRPr lang="en-US" sz="8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910666" y="386207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610577" y="3862073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316132" y="3885924"/>
            <a:ext cx="124178" cy="18316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136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4465" y="1764947"/>
            <a:ext cx="2209801" cy="1520119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stem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959893" y="31501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235223" y="31501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540348" y="31473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942512" y="3123205"/>
            <a:ext cx="148495" cy="15903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0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mountain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047" y="1168238"/>
            <a:ext cx="5666004" cy="233115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8335547" y="533504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785547" y="531003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7551618" y="53350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5089716" y="531003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Flowchart: Connector 8"/>
          <p:cNvSpPr/>
          <p:nvPr/>
        </p:nvSpPr>
        <p:spPr>
          <a:xfrm>
            <a:off x="6098498" y="531568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Flowchart: Connector 9"/>
          <p:cNvSpPr/>
          <p:nvPr/>
        </p:nvSpPr>
        <p:spPr>
          <a:xfrm>
            <a:off x="3870515" y="529592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6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280" y="423793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mirror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580" y="365491"/>
            <a:ext cx="3592512" cy="370630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006737" y="585748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134871" y="582128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4418026" y="582739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7034053" y="582128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moth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558" y="838553"/>
            <a:ext cx="3924375" cy="268358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050205" y="50802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917876" y="508027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6935449" y="50802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6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mouse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914" y="1232613"/>
            <a:ext cx="4606397" cy="23694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45405" y="52772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946098" y="52772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6901582" y="52772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01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0489" y="467448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mop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782" y="781050"/>
            <a:ext cx="3765551" cy="376555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613993" y="61047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871147" y="61047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4948604" y="61047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82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2045" y="477608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mat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022" y="1290713"/>
            <a:ext cx="4876800" cy="34766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323351" y="62969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982178" y="629693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400160" y="62969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41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533" y="4331738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map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616" y="980369"/>
            <a:ext cx="3950406" cy="335136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098498" y="585258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613715" y="5852589"/>
            <a:ext cx="148329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151804" y="585258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75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023" y="426808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man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199" y="785217"/>
            <a:ext cx="1309512" cy="342951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11449" y="58199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290409" y="57889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7094418" y="578893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44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52</Words>
  <Application>Microsoft Office PowerPoint</Application>
  <PresentationFormat>Widescreen</PresentationFormat>
  <Paragraphs>52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</vt:lpstr>
      <vt:lpstr>men</vt:lpstr>
      <vt:lpstr>him</vt:lpstr>
      <vt:lpstr>mug</vt:lpstr>
      <vt:lpstr>lamp</vt:lpstr>
      <vt:lpstr>camp</vt:lpstr>
      <vt:lpstr>mom</vt:lpstr>
      <vt:lpstr>stem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4</cp:revision>
  <dcterms:created xsi:type="dcterms:W3CDTF">2020-06-27T21:58:12Z</dcterms:created>
  <dcterms:modified xsi:type="dcterms:W3CDTF">2020-06-27T22:24:29Z</dcterms:modified>
</cp:coreProperties>
</file>