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5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8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3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2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8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2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3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3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5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9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0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6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E7E79-F4B0-4AFC-BD6F-81937AC14CC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8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867" y="478455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325" y="587906"/>
            <a:ext cx="3918952" cy="388249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921214" y="61185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536459" y="61185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87169" y="61185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58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544" y="1574017"/>
            <a:ext cx="3608334" cy="1463675"/>
          </a:xfrm>
        </p:spPr>
        <p:txBody>
          <a:bodyPr>
            <a:noAutofit/>
          </a:bodyPr>
          <a:lstStyle/>
          <a:p>
            <a:r>
              <a:rPr lang="en-US" sz="15600" dirty="0">
                <a:latin typeface="Comic Sans MS" panose="030F0702030302020204" pitchFamily="66" charset="0"/>
              </a:rPr>
              <a:t>pad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067479" y="415848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194403" y="415848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7316553" y="40597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62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710" y="1821391"/>
            <a:ext cx="5198411" cy="1768475"/>
          </a:xfrm>
        </p:spPr>
        <p:txBody>
          <a:bodyPr>
            <a:noAutofit/>
          </a:bodyPr>
          <a:lstStyle/>
          <a:p>
            <a:r>
              <a:rPr lang="en-US" sz="17900" dirty="0">
                <a:latin typeface="Comic Sans MS" panose="030F0702030302020204" pitchFamily="66" charset="0"/>
              </a:rPr>
              <a:t>din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303073" y="4159711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344723" y="4159711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7542691" y="4118481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47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67" y="1640770"/>
            <a:ext cx="4662924" cy="2084563"/>
          </a:xfrm>
        </p:spPr>
        <p:txBody>
          <a:bodyPr>
            <a:noAutofit/>
          </a:bodyPr>
          <a:lstStyle/>
          <a:p>
            <a:r>
              <a:rPr lang="en-US" sz="19900" dirty="0">
                <a:latin typeface="Comic Sans MS" panose="030F0702030302020204" pitchFamily="66" charset="0"/>
              </a:rPr>
              <a:t>had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458173" y="4278000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940265" y="434008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8596602" y="44021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66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27FDD-5285-4323-843A-589391772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22632"/>
          </a:xfrm>
        </p:spPr>
        <p:txBody>
          <a:bodyPr>
            <a:noAutofit/>
          </a:bodyPr>
          <a:lstStyle/>
          <a:p>
            <a:pPr algn="ctr"/>
            <a:r>
              <a:rPr lang="en-US" sz="23300" b="1" dirty="0"/>
              <a:t>den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366BED-3D4B-4B93-B7CF-FB477F04C95B}"/>
              </a:ext>
            </a:extLst>
          </p:cNvPr>
          <p:cNvSpPr txBox="1"/>
          <p:nvPr/>
        </p:nvSpPr>
        <p:spPr>
          <a:xfrm>
            <a:off x="4214191" y="3429000"/>
            <a:ext cx="4903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BED60D-725C-4ABA-880E-6EEE4C2F2E44}"/>
              </a:ext>
            </a:extLst>
          </p:cNvPr>
          <p:cNvSpPr txBox="1"/>
          <p:nvPr/>
        </p:nvSpPr>
        <p:spPr>
          <a:xfrm>
            <a:off x="5817704" y="3087757"/>
            <a:ext cx="27829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515B25-F3AE-450A-A8BA-F93496C87BA4}"/>
              </a:ext>
            </a:extLst>
          </p:cNvPr>
          <p:cNvSpPr txBox="1"/>
          <p:nvPr/>
        </p:nvSpPr>
        <p:spPr>
          <a:xfrm>
            <a:off x="7513983" y="3552111"/>
            <a:ext cx="516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7410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288" y="2701926"/>
            <a:ext cx="4552981" cy="763764"/>
          </a:xfrm>
        </p:spPr>
        <p:txBody>
          <a:bodyPr>
            <a:noAutofit/>
          </a:bodyPr>
          <a:lstStyle/>
          <a:p>
            <a:r>
              <a:rPr lang="en-US" sz="17300" dirty="0">
                <a:latin typeface="Comic Sans MS" panose="030F0702030302020204" pitchFamily="66" charset="0"/>
              </a:rPr>
              <a:t>dad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392779" y="4469670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703507" y="446022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8062961" y="439444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77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2199" y="2069748"/>
            <a:ext cx="4175540" cy="1497541"/>
          </a:xfrm>
        </p:spPr>
        <p:txBody>
          <a:bodyPr>
            <a:noAutofit/>
          </a:bodyPr>
          <a:lstStyle/>
          <a:p>
            <a:r>
              <a:rPr lang="en-US" sz="16600" dirty="0">
                <a:latin typeface="Comic Sans MS" panose="030F0702030302020204" pitchFamily="66" charset="0"/>
              </a:rPr>
              <a:t>red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6513861" y="437076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8024551" y="424658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236321" y="437076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91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0" y="2047170"/>
            <a:ext cx="4272722" cy="1158875"/>
          </a:xfrm>
        </p:spPr>
        <p:txBody>
          <a:bodyPr>
            <a:noAutofit/>
          </a:bodyPr>
          <a:lstStyle/>
          <a:p>
            <a:r>
              <a:rPr lang="en-US" sz="16600" dirty="0">
                <a:latin typeface="Comic Sans MS" panose="030F0702030302020204" pitchFamily="66" charset="0"/>
                <a:cs typeface="Adobe Arabic" panose="02040503050201020203" pitchFamily="18" charset="-78"/>
              </a:rPr>
              <a:t>a</a:t>
            </a:r>
            <a:r>
              <a:rPr lang="en-US" sz="16600" dirty="0">
                <a:latin typeface="Comic Sans MS" panose="030F0702030302020204" pitchFamily="66" charset="0"/>
              </a:rPr>
              <a:t>dd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238285" y="410424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 flipH="1">
            <a:off x="6835361" y="410424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42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769" y="1227743"/>
            <a:ext cx="5633769" cy="1418519"/>
          </a:xfrm>
        </p:spPr>
        <p:txBody>
          <a:bodyPr>
            <a:noAutofit/>
          </a:bodyPr>
          <a:lstStyle/>
          <a:p>
            <a:r>
              <a:rPr lang="en-US" sz="18000" dirty="0">
                <a:latin typeface="Comic Sans MS" panose="030F0702030302020204" pitchFamily="66" charset="0"/>
              </a:rPr>
              <a:t>send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275798" y="410915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608272" y="4149650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7940746" y="4149650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4266214" y="410915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79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480" y="885887"/>
            <a:ext cx="5866418" cy="966964"/>
          </a:xfrm>
        </p:spPr>
        <p:txBody>
          <a:bodyPr>
            <a:noAutofit/>
          </a:bodyPr>
          <a:lstStyle/>
          <a:p>
            <a:r>
              <a:rPr lang="en-US" sz="16600" b="1" dirty="0">
                <a:latin typeface="Comic Sans MS" panose="030F0702030302020204" pitchFamily="66" charset="0"/>
              </a:rPr>
              <a:t>spend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870856" y="349194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4881217" y="355403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155509" y="3542262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404141" y="354446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8471318" y="354446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32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9925" y="998775"/>
            <a:ext cx="5132150" cy="1542697"/>
          </a:xfrm>
        </p:spPr>
        <p:txBody>
          <a:bodyPr>
            <a:noAutofit/>
          </a:bodyPr>
          <a:lstStyle/>
          <a:p>
            <a:r>
              <a:rPr lang="en-US" sz="22400" dirty="0">
                <a:latin typeface="Comic Sans MS" panose="030F0702030302020204" pitchFamily="66" charset="0"/>
              </a:rPr>
              <a:t>sad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099089" y="368115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617563" y="377171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7249670" y="3660790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3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267" y="4162345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doll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10" y="189088"/>
            <a:ext cx="3243792" cy="397325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971451" y="565441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660444" y="565441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282458" y="565441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2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2045" y="4109156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dress</a:t>
            </a:r>
          </a:p>
          <a:p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243" y="394907"/>
            <a:ext cx="2810449" cy="371424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96948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97229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7240524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4949065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9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02667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desk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851" y="314854"/>
            <a:ext cx="5318486" cy="408781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720278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082666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79080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073614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7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2445" y="4727222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dog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845" y="311856"/>
            <a:ext cx="3679472" cy="441536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90278" y="633174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587629" y="637125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08147" y="6366051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9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4667" y="4527727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drum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778" y="92428"/>
            <a:ext cx="4303889" cy="427806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830903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396459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163362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987080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04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3333" y="435992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donkey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822" y="1228229"/>
            <a:ext cx="3420534" cy="313169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582548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226013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869478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597614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7212119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7843558" y="589714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3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9911" y="4279371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dots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911" y="189089"/>
            <a:ext cx="3883378" cy="388337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289036" y="581183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005881" y="581183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631673" y="5817481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291702" y="581095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31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0688" y="2002014"/>
            <a:ext cx="3824111" cy="1520119"/>
          </a:xfrm>
        </p:spPr>
        <p:txBody>
          <a:bodyPr>
            <a:noAutofit/>
          </a:bodyPr>
          <a:lstStyle/>
          <a:p>
            <a:r>
              <a:rPr lang="en-US" sz="18700" dirty="0">
                <a:latin typeface="Comic Sans MS" panose="030F0702030302020204" pitchFamily="66" charset="0"/>
              </a:rPr>
              <a:t>dip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672978" y="463777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588782" y="46350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620235" y="464464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02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22</Words>
  <Application>Microsoft Office PowerPoint</Application>
  <PresentationFormat>Widescreen</PresentationFormat>
  <Paragraphs>22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Adobe Arabic</vt:lpstr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dip</vt:lpstr>
      <vt:lpstr>pad</vt:lpstr>
      <vt:lpstr>din</vt:lpstr>
      <vt:lpstr>had</vt:lpstr>
      <vt:lpstr>den</vt:lpstr>
      <vt:lpstr>dad</vt:lpstr>
      <vt:lpstr>red</vt:lpstr>
      <vt:lpstr>add</vt:lpstr>
      <vt:lpstr>send</vt:lpstr>
      <vt:lpstr>spend</vt:lpstr>
      <vt:lpstr>sad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Admin</cp:lastModifiedBy>
  <cp:revision>8</cp:revision>
  <dcterms:created xsi:type="dcterms:W3CDTF">2020-06-27T22:34:02Z</dcterms:created>
  <dcterms:modified xsi:type="dcterms:W3CDTF">2020-11-19T09:50:16Z</dcterms:modified>
</cp:coreProperties>
</file>