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6" r:id="rId4"/>
    <p:sldId id="267" r:id="rId5"/>
    <p:sldId id="268" r:id="rId6"/>
    <p:sldId id="269" r:id="rId7"/>
    <p:sldId id="271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png"/><Relationship Id="rId18" Type="http://schemas.openxmlformats.org/officeDocument/2006/relationships/image" Target="../media/image64.png"/><Relationship Id="rId3" Type="http://schemas.openxmlformats.org/officeDocument/2006/relationships/image" Target="../media/image58.png"/><Relationship Id="rId21" Type="http://schemas.openxmlformats.org/officeDocument/2006/relationships/image" Target="../media/image67.png"/><Relationship Id="rId7" Type="http://schemas.openxmlformats.org/officeDocument/2006/relationships/image" Target="../media/image38.png"/><Relationship Id="rId12" Type="http://schemas.openxmlformats.org/officeDocument/2006/relationships/image" Target="../media/image34.png"/><Relationship Id="rId17" Type="http://schemas.openxmlformats.org/officeDocument/2006/relationships/image" Target="../media/image63.png"/><Relationship Id="rId2" Type="http://schemas.openxmlformats.org/officeDocument/2006/relationships/image" Target="../media/image5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60.png"/><Relationship Id="rId15" Type="http://schemas.openxmlformats.org/officeDocument/2006/relationships/image" Target="../media/image10.png"/><Relationship Id="rId10" Type="http://schemas.openxmlformats.org/officeDocument/2006/relationships/image" Target="../media/image46.png"/><Relationship Id="rId19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51.png"/><Relationship Id="rId14" Type="http://schemas.openxmlformats.org/officeDocument/2006/relationships/image" Target="../media/image19.png"/><Relationship Id="rId22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Century Gothic</vt:lpstr>
      <vt:lpstr>Office Theme</vt:lpstr>
      <vt:lpstr>Food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Y.AbuBaker</cp:lastModifiedBy>
  <cp:revision>39</cp:revision>
  <dcterms:created xsi:type="dcterms:W3CDTF">2020-11-06T16:59:27Z</dcterms:created>
  <dcterms:modified xsi:type="dcterms:W3CDTF">2023-12-03T14:58:14Z</dcterms:modified>
</cp:coreProperties>
</file>