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3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5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6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7E79-F4B0-4AFC-BD6F-81937AC14CCD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891FA-9B5D-4A14-A275-F1D62A2E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78455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25" y="587906"/>
            <a:ext cx="3918952" cy="38824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21214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3645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87169" y="61185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5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544" y="1574017"/>
            <a:ext cx="3608334" cy="1463675"/>
          </a:xfrm>
        </p:spPr>
        <p:txBody>
          <a:bodyPr>
            <a:noAutofit/>
          </a:bodyPr>
          <a:lstStyle/>
          <a:p>
            <a:r>
              <a:rPr lang="en-US" sz="15600" dirty="0">
                <a:latin typeface="Comic Sans MS" panose="030F0702030302020204" pitchFamily="66" charset="0"/>
              </a:rPr>
              <a:t>pad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067479" y="415848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194403" y="415848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316553" y="40597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62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710" y="1821391"/>
            <a:ext cx="5198411" cy="1768475"/>
          </a:xfrm>
        </p:spPr>
        <p:txBody>
          <a:bodyPr>
            <a:noAutofit/>
          </a:bodyPr>
          <a:lstStyle/>
          <a:p>
            <a:r>
              <a:rPr lang="en-US" sz="17900" dirty="0">
                <a:latin typeface="Comic Sans MS" panose="030F0702030302020204" pitchFamily="66" charset="0"/>
              </a:rPr>
              <a:t>din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303073" y="415971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344723" y="415971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542691" y="411848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47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867" y="1640770"/>
            <a:ext cx="4662924" cy="2084563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Comic Sans MS" panose="030F0702030302020204" pitchFamily="66" charset="0"/>
              </a:rPr>
              <a:t>had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458173" y="427800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940265" y="434008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596602" y="44021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6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27FDD-5285-4323-843A-589391772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2632"/>
          </a:xfrm>
        </p:spPr>
        <p:txBody>
          <a:bodyPr>
            <a:noAutofit/>
          </a:bodyPr>
          <a:lstStyle/>
          <a:p>
            <a:pPr algn="ctr"/>
            <a:r>
              <a:rPr lang="en-US" sz="23300" b="1" dirty="0"/>
              <a:t>den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366BED-3D4B-4B93-B7CF-FB477F04C95B}"/>
              </a:ext>
            </a:extLst>
          </p:cNvPr>
          <p:cNvSpPr txBox="1"/>
          <p:nvPr/>
        </p:nvSpPr>
        <p:spPr>
          <a:xfrm>
            <a:off x="4214191" y="3429000"/>
            <a:ext cx="4903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ED60D-725C-4ABA-880E-6EEE4C2F2E44}"/>
              </a:ext>
            </a:extLst>
          </p:cNvPr>
          <p:cNvSpPr txBox="1"/>
          <p:nvPr/>
        </p:nvSpPr>
        <p:spPr>
          <a:xfrm>
            <a:off x="5817704" y="3087757"/>
            <a:ext cx="27829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515B25-F3AE-450A-A8BA-F93496C87BA4}"/>
              </a:ext>
            </a:extLst>
          </p:cNvPr>
          <p:cNvSpPr txBox="1"/>
          <p:nvPr/>
        </p:nvSpPr>
        <p:spPr>
          <a:xfrm>
            <a:off x="7513983" y="3552111"/>
            <a:ext cx="516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7410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88" y="2701926"/>
            <a:ext cx="4552981" cy="763764"/>
          </a:xfrm>
        </p:spPr>
        <p:txBody>
          <a:bodyPr>
            <a:noAutofit/>
          </a:bodyPr>
          <a:lstStyle/>
          <a:p>
            <a:r>
              <a:rPr lang="en-US" sz="17300" dirty="0">
                <a:latin typeface="Comic Sans MS" panose="030F0702030302020204" pitchFamily="66" charset="0"/>
              </a:rPr>
              <a:t>dad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392779" y="446967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703507" y="446022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062961" y="43944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7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199" y="2069748"/>
            <a:ext cx="4175540" cy="1497541"/>
          </a:xfrm>
        </p:spPr>
        <p:txBody>
          <a:bodyPr>
            <a:noAutofit/>
          </a:bodyPr>
          <a:lstStyle/>
          <a:p>
            <a:r>
              <a:rPr lang="en-US" sz="16600" dirty="0">
                <a:latin typeface="Comic Sans MS" panose="030F0702030302020204" pitchFamily="66" charset="0"/>
              </a:rPr>
              <a:t>red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6513861" y="437076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8024551" y="424658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236321" y="437076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1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0" y="2047170"/>
            <a:ext cx="4272722" cy="1158875"/>
          </a:xfrm>
        </p:spPr>
        <p:txBody>
          <a:bodyPr>
            <a:noAutofit/>
          </a:bodyPr>
          <a:lstStyle/>
          <a:p>
            <a:r>
              <a:rPr lang="en-US" sz="16600" dirty="0">
                <a:latin typeface="Comic Sans MS" panose="030F0702030302020204" pitchFamily="66" charset="0"/>
                <a:cs typeface="Adobe Arabic" panose="02040503050201020203" pitchFamily="18" charset="-78"/>
              </a:rPr>
              <a:t>a</a:t>
            </a:r>
            <a:r>
              <a:rPr lang="en-US" sz="16600" dirty="0">
                <a:latin typeface="Comic Sans MS" panose="030F0702030302020204" pitchFamily="66" charset="0"/>
              </a:rPr>
              <a:t>dd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238285" y="41042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 flipH="1">
            <a:off x="6835361" y="41042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769" y="1227743"/>
            <a:ext cx="5633769" cy="1418519"/>
          </a:xfrm>
        </p:spPr>
        <p:txBody>
          <a:bodyPr>
            <a:noAutofit/>
          </a:bodyPr>
          <a:lstStyle/>
          <a:p>
            <a:r>
              <a:rPr lang="en-US" sz="18000" dirty="0">
                <a:latin typeface="Comic Sans MS" panose="030F0702030302020204" pitchFamily="66" charset="0"/>
              </a:rPr>
              <a:t>send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5275798" y="410915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608272" y="414965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940746" y="414965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266214" y="410915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7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480" y="885887"/>
            <a:ext cx="5866418" cy="966964"/>
          </a:xfrm>
        </p:spPr>
        <p:txBody>
          <a:bodyPr>
            <a:noAutofit/>
          </a:bodyPr>
          <a:lstStyle/>
          <a:p>
            <a:r>
              <a:rPr lang="en-US" sz="16600" b="1" dirty="0">
                <a:latin typeface="Comic Sans MS" panose="030F0702030302020204" pitchFamily="66" charset="0"/>
              </a:rPr>
              <a:t>spend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870856" y="34919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881217" y="355403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55509" y="3542262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04141" y="354446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471318" y="354446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925" y="998775"/>
            <a:ext cx="5132150" cy="1542697"/>
          </a:xfrm>
        </p:spPr>
        <p:txBody>
          <a:bodyPr>
            <a:noAutofit/>
          </a:bodyPr>
          <a:lstStyle/>
          <a:p>
            <a:r>
              <a:rPr lang="en-US" sz="22400" dirty="0">
                <a:latin typeface="Comic Sans MS" panose="030F0702030302020204" pitchFamily="66" charset="0"/>
              </a:rPr>
              <a:t>sad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099089" y="368115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617563" y="377171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7249670" y="3660790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3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267" y="4162345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10" y="189088"/>
            <a:ext cx="3243792" cy="397325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971451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60444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282458" y="565441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109156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dress</a:t>
            </a:r>
          </a:p>
          <a:p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3" y="394907"/>
            <a:ext cx="2810449" cy="37142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96948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7229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240524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49065" y="56228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266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desk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851" y="314854"/>
            <a:ext cx="5318486" cy="40878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20278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82666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79080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073614" y="5902237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7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445" y="472722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45" y="311856"/>
            <a:ext cx="3679472" cy="44153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90278" y="6331743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587629" y="637125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08147" y="636605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9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67" y="452772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drum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78" y="92428"/>
            <a:ext cx="4303889" cy="427806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30903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396459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163362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987080" y="602403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0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3" y="435992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donkey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22" y="1228229"/>
            <a:ext cx="3420534" cy="313169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8254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226013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69478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597614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212119" y="589150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843558" y="5897149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911" y="427937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dots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11" y="189089"/>
            <a:ext cx="3883378" cy="388337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289036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005881" y="5811836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631673" y="5817481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291702" y="581095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3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688" y="2002014"/>
            <a:ext cx="3824111" cy="1520119"/>
          </a:xfrm>
        </p:spPr>
        <p:txBody>
          <a:bodyPr>
            <a:noAutofit/>
          </a:bodyPr>
          <a:lstStyle/>
          <a:p>
            <a:r>
              <a:rPr lang="en-US" sz="18700" dirty="0">
                <a:latin typeface="Comic Sans MS" panose="030F0702030302020204" pitchFamily="66" charset="0"/>
              </a:rPr>
              <a:t>dip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672978" y="4637775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6588782" y="4635078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620235" y="4644644"/>
            <a:ext cx="113631" cy="12417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Widescreen</PresentationFormat>
  <Paragraphs>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Adobe Arabic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dip</vt:lpstr>
      <vt:lpstr>pad</vt:lpstr>
      <vt:lpstr>din</vt:lpstr>
      <vt:lpstr>had</vt:lpstr>
      <vt:lpstr>den</vt:lpstr>
      <vt:lpstr>dad</vt:lpstr>
      <vt:lpstr>red</vt:lpstr>
      <vt:lpstr>add</vt:lpstr>
      <vt:lpstr>send</vt:lpstr>
      <vt:lpstr>spend</vt:lpstr>
      <vt:lpstr>sad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8</cp:revision>
  <dcterms:created xsi:type="dcterms:W3CDTF">2020-06-27T22:34:02Z</dcterms:created>
  <dcterms:modified xsi:type="dcterms:W3CDTF">2020-11-19T09:50:16Z</dcterms:modified>
</cp:coreProperties>
</file>