
<file path=[Content_Types].xml><?xml version="1.0" encoding="utf-8"?>
<Types xmlns="http://schemas.openxmlformats.org/package/2006/content-types">
  <Default Extension="png" ContentType="image/png"/>
  <Default Extension="jfif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73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D05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3861E-942C-41B5-BAFC-75A74ADB051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FAE22-113A-48DC-8A39-BC686B1DE945}">
      <dgm:prSet phldrT="[Text]"/>
      <dgm:spPr>
        <a:solidFill>
          <a:srgbClr val="00B0F0"/>
        </a:solidFill>
      </dgm:spPr>
      <dgm:t>
        <a:bodyPr/>
        <a:lstStyle/>
        <a:p>
          <a:r>
            <a:rPr lang="ar-JO" dirty="0"/>
            <a:t>اختلاف القيم</a:t>
          </a:r>
          <a:endParaRPr lang="en-US" dirty="0"/>
        </a:p>
      </dgm:t>
    </dgm:pt>
    <dgm:pt modelId="{527B85B4-EA4E-4462-9863-91B744DC2C9B}" type="parTrans" cxnId="{1D632991-A568-483F-8F64-691500144354}">
      <dgm:prSet/>
      <dgm:spPr/>
      <dgm:t>
        <a:bodyPr/>
        <a:lstStyle/>
        <a:p>
          <a:endParaRPr lang="en-US"/>
        </a:p>
      </dgm:t>
    </dgm:pt>
    <dgm:pt modelId="{238C4EEA-84B0-4B5F-8090-FD79020325A3}" type="sibTrans" cxnId="{1D632991-A568-483F-8F64-691500144354}">
      <dgm:prSet/>
      <dgm:spPr/>
      <dgm:t>
        <a:bodyPr/>
        <a:lstStyle/>
        <a:p>
          <a:endParaRPr lang="en-US"/>
        </a:p>
      </dgm:t>
    </dgm:pt>
    <dgm:pt modelId="{87539D0E-8219-412C-BA76-0ECC39B5C5B5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ar-JO" dirty="0"/>
            <a:t>سوء الفهم</a:t>
          </a:r>
          <a:endParaRPr lang="en-US" dirty="0"/>
        </a:p>
      </dgm:t>
    </dgm:pt>
    <dgm:pt modelId="{A616E8B4-D158-4853-B334-73DEDECFEB66}" type="parTrans" cxnId="{97F82BF8-24D1-4B52-9C6E-458E1E09FE51}">
      <dgm:prSet/>
      <dgm:spPr/>
      <dgm:t>
        <a:bodyPr/>
        <a:lstStyle/>
        <a:p>
          <a:endParaRPr lang="en-US"/>
        </a:p>
      </dgm:t>
    </dgm:pt>
    <dgm:pt modelId="{CF4F0F24-CC7A-4FF1-86AA-9145C0593B07}" type="sibTrans" cxnId="{97F82BF8-24D1-4B52-9C6E-458E1E09FE51}">
      <dgm:prSet/>
      <dgm:spPr/>
      <dgm:t>
        <a:bodyPr/>
        <a:lstStyle/>
        <a:p>
          <a:endParaRPr lang="en-US"/>
        </a:p>
      </dgm:t>
    </dgm:pt>
    <dgm:pt modelId="{B93F58C3-608A-4AD9-A0F4-54EC9DE69972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ar-JO" dirty="0"/>
            <a:t>الرغبة في السيطرة</a:t>
          </a:r>
          <a:endParaRPr lang="en-US" dirty="0"/>
        </a:p>
      </dgm:t>
    </dgm:pt>
    <dgm:pt modelId="{80196339-168E-4089-84A2-46DC122CC07F}" type="parTrans" cxnId="{D69FFDBB-5DA9-4A07-96B6-69831D1DD327}">
      <dgm:prSet/>
      <dgm:spPr/>
      <dgm:t>
        <a:bodyPr/>
        <a:lstStyle/>
        <a:p>
          <a:endParaRPr lang="en-US"/>
        </a:p>
      </dgm:t>
    </dgm:pt>
    <dgm:pt modelId="{325C15D9-F610-4BF1-AFAD-3971FCB2B438}" type="sibTrans" cxnId="{D69FFDBB-5DA9-4A07-96B6-69831D1DD327}">
      <dgm:prSet/>
      <dgm:spPr/>
      <dgm:t>
        <a:bodyPr/>
        <a:lstStyle/>
        <a:p>
          <a:endParaRPr lang="en-US"/>
        </a:p>
      </dgm:t>
    </dgm:pt>
    <dgm:pt modelId="{04FB73A9-FDC5-47C7-A514-5B11A81EC511}" type="pres">
      <dgm:prSet presAssocID="{6E63861E-942C-41B5-BAFC-75A74ADB051A}" presName="cycle" presStyleCnt="0">
        <dgm:presLayoutVars>
          <dgm:dir/>
          <dgm:resizeHandles val="exact"/>
        </dgm:presLayoutVars>
      </dgm:prSet>
      <dgm:spPr/>
    </dgm:pt>
    <dgm:pt modelId="{5EE51FB8-2E36-4029-9E04-BE9410F617B9}" type="pres">
      <dgm:prSet presAssocID="{EEDFAE22-113A-48DC-8A39-BC686B1DE945}" presName="node" presStyleLbl="node1" presStyleIdx="0" presStyleCnt="3">
        <dgm:presLayoutVars>
          <dgm:bulletEnabled val="1"/>
        </dgm:presLayoutVars>
      </dgm:prSet>
      <dgm:spPr/>
    </dgm:pt>
    <dgm:pt modelId="{79818F81-10FC-493E-8F27-52D0974EEF3A}" type="pres">
      <dgm:prSet presAssocID="{EEDFAE22-113A-48DC-8A39-BC686B1DE945}" presName="spNode" presStyleCnt="0"/>
      <dgm:spPr/>
    </dgm:pt>
    <dgm:pt modelId="{1B68905C-065B-4B37-BAAF-2CA26B65D057}" type="pres">
      <dgm:prSet presAssocID="{238C4EEA-84B0-4B5F-8090-FD79020325A3}" presName="sibTrans" presStyleLbl="sibTrans1D1" presStyleIdx="0" presStyleCnt="3"/>
      <dgm:spPr/>
    </dgm:pt>
    <dgm:pt modelId="{8EA39166-4FF7-491C-B030-9C8A1BE4C69C}" type="pres">
      <dgm:prSet presAssocID="{87539D0E-8219-412C-BA76-0ECC39B5C5B5}" presName="node" presStyleLbl="node1" presStyleIdx="1" presStyleCnt="3">
        <dgm:presLayoutVars>
          <dgm:bulletEnabled val="1"/>
        </dgm:presLayoutVars>
      </dgm:prSet>
      <dgm:spPr/>
    </dgm:pt>
    <dgm:pt modelId="{38322FA0-5D9B-41DE-9874-77044CCCD842}" type="pres">
      <dgm:prSet presAssocID="{87539D0E-8219-412C-BA76-0ECC39B5C5B5}" presName="spNode" presStyleCnt="0"/>
      <dgm:spPr/>
    </dgm:pt>
    <dgm:pt modelId="{DA5E9F8C-B7C2-4402-8598-531AD499B283}" type="pres">
      <dgm:prSet presAssocID="{CF4F0F24-CC7A-4FF1-86AA-9145C0593B07}" presName="sibTrans" presStyleLbl="sibTrans1D1" presStyleIdx="1" presStyleCnt="3"/>
      <dgm:spPr/>
    </dgm:pt>
    <dgm:pt modelId="{4FED7AB7-E69D-4FC1-919A-EF209F112ABF}" type="pres">
      <dgm:prSet presAssocID="{B93F58C3-608A-4AD9-A0F4-54EC9DE69972}" presName="node" presStyleLbl="node1" presStyleIdx="2" presStyleCnt="3">
        <dgm:presLayoutVars>
          <dgm:bulletEnabled val="1"/>
        </dgm:presLayoutVars>
      </dgm:prSet>
      <dgm:spPr/>
    </dgm:pt>
    <dgm:pt modelId="{18161C73-6E56-4E5B-B634-EAD21AD11D60}" type="pres">
      <dgm:prSet presAssocID="{B93F58C3-608A-4AD9-A0F4-54EC9DE69972}" presName="spNode" presStyleCnt="0"/>
      <dgm:spPr/>
    </dgm:pt>
    <dgm:pt modelId="{AB899C29-4C60-44C3-AA71-8D0BDDA2F41B}" type="pres">
      <dgm:prSet presAssocID="{325C15D9-F610-4BF1-AFAD-3971FCB2B438}" presName="sibTrans" presStyleLbl="sibTrans1D1" presStyleIdx="2" presStyleCnt="3"/>
      <dgm:spPr/>
    </dgm:pt>
  </dgm:ptLst>
  <dgm:cxnLst>
    <dgm:cxn modelId="{65BBFA62-E233-43EC-9553-F181C50A73C1}" type="presOf" srcId="{B93F58C3-608A-4AD9-A0F4-54EC9DE69972}" destId="{4FED7AB7-E69D-4FC1-919A-EF209F112ABF}" srcOrd="0" destOrd="0" presId="urn:microsoft.com/office/officeart/2005/8/layout/cycle6"/>
    <dgm:cxn modelId="{01B8B671-B8E1-4CD5-8F00-5F5A4DB16EBC}" type="presOf" srcId="{87539D0E-8219-412C-BA76-0ECC39B5C5B5}" destId="{8EA39166-4FF7-491C-B030-9C8A1BE4C69C}" srcOrd="0" destOrd="0" presId="urn:microsoft.com/office/officeart/2005/8/layout/cycle6"/>
    <dgm:cxn modelId="{DE35527C-1F1B-4E4D-816E-C9DB9DF26320}" type="presOf" srcId="{EEDFAE22-113A-48DC-8A39-BC686B1DE945}" destId="{5EE51FB8-2E36-4029-9E04-BE9410F617B9}" srcOrd="0" destOrd="0" presId="urn:microsoft.com/office/officeart/2005/8/layout/cycle6"/>
    <dgm:cxn modelId="{1D632991-A568-483F-8F64-691500144354}" srcId="{6E63861E-942C-41B5-BAFC-75A74ADB051A}" destId="{EEDFAE22-113A-48DC-8A39-BC686B1DE945}" srcOrd="0" destOrd="0" parTransId="{527B85B4-EA4E-4462-9863-91B744DC2C9B}" sibTransId="{238C4EEA-84B0-4B5F-8090-FD79020325A3}"/>
    <dgm:cxn modelId="{6E3EF294-1154-4040-B21A-2106E81215DC}" type="presOf" srcId="{6E63861E-942C-41B5-BAFC-75A74ADB051A}" destId="{04FB73A9-FDC5-47C7-A514-5B11A81EC511}" srcOrd="0" destOrd="0" presId="urn:microsoft.com/office/officeart/2005/8/layout/cycle6"/>
    <dgm:cxn modelId="{36A7BCB3-09B4-4ED3-AA7C-37B45E3F3015}" type="presOf" srcId="{238C4EEA-84B0-4B5F-8090-FD79020325A3}" destId="{1B68905C-065B-4B37-BAAF-2CA26B65D057}" srcOrd="0" destOrd="0" presId="urn:microsoft.com/office/officeart/2005/8/layout/cycle6"/>
    <dgm:cxn modelId="{D69FFDBB-5DA9-4A07-96B6-69831D1DD327}" srcId="{6E63861E-942C-41B5-BAFC-75A74ADB051A}" destId="{B93F58C3-608A-4AD9-A0F4-54EC9DE69972}" srcOrd="2" destOrd="0" parTransId="{80196339-168E-4089-84A2-46DC122CC07F}" sibTransId="{325C15D9-F610-4BF1-AFAD-3971FCB2B438}"/>
    <dgm:cxn modelId="{020F6AE0-1856-452F-A566-ED429FFDEC3A}" type="presOf" srcId="{325C15D9-F610-4BF1-AFAD-3971FCB2B438}" destId="{AB899C29-4C60-44C3-AA71-8D0BDDA2F41B}" srcOrd="0" destOrd="0" presId="urn:microsoft.com/office/officeart/2005/8/layout/cycle6"/>
    <dgm:cxn modelId="{41F448F7-A461-4DE4-A189-25B37DD231D7}" type="presOf" srcId="{CF4F0F24-CC7A-4FF1-86AA-9145C0593B07}" destId="{DA5E9F8C-B7C2-4402-8598-531AD499B283}" srcOrd="0" destOrd="0" presId="urn:microsoft.com/office/officeart/2005/8/layout/cycle6"/>
    <dgm:cxn modelId="{97F82BF8-24D1-4B52-9C6E-458E1E09FE51}" srcId="{6E63861E-942C-41B5-BAFC-75A74ADB051A}" destId="{87539D0E-8219-412C-BA76-0ECC39B5C5B5}" srcOrd="1" destOrd="0" parTransId="{A616E8B4-D158-4853-B334-73DEDECFEB66}" sibTransId="{CF4F0F24-CC7A-4FF1-86AA-9145C0593B07}"/>
    <dgm:cxn modelId="{F0C50A75-39AC-41E8-8E0E-D42857B05C99}" type="presParOf" srcId="{04FB73A9-FDC5-47C7-A514-5B11A81EC511}" destId="{5EE51FB8-2E36-4029-9E04-BE9410F617B9}" srcOrd="0" destOrd="0" presId="urn:microsoft.com/office/officeart/2005/8/layout/cycle6"/>
    <dgm:cxn modelId="{67D3235F-147F-4C40-BA18-7082FB18C7A6}" type="presParOf" srcId="{04FB73A9-FDC5-47C7-A514-5B11A81EC511}" destId="{79818F81-10FC-493E-8F27-52D0974EEF3A}" srcOrd="1" destOrd="0" presId="urn:microsoft.com/office/officeart/2005/8/layout/cycle6"/>
    <dgm:cxn modelId="{26D44905-D1AE-4028-A90A-B17E295F2D90}" type="presParOf" srcId="{04FB73A9-FDC5-47C7-A514-5B11A81EC511}" destId="{1B68905C-065B-4B37-BAAF-2CA26B65D057}" srcOrd="2" destOrd="0" presId="urn:microsoft.com/office/officeart/2005/8/layout/cycle6"/>
    <dgm:cxn modelId="{7C07A937-8DE0-4D9E-AB03-ACFBD9D491A7}" type="presParOf" srcId="{04FB73A9-FDC5-47C7-A514-5B11A81EC511}" destId="{8EA39166-4FF7-491C-B030-9C8A1BE4C69C}" srcOrd="3" destOrd="0" presId="urn:microsoft.com/office/officeart/2005/8/layout/cycle6"/>
    <dgm:cxn modelId="{54405DFB-3860-470D-9F3E-5F930E1FAECD}" type="presParOf" srcId="{04FB73A9-FDC5-47C7-A514-5B11A81EC511}" destId="{38322FA0-5D9B-41DE-9874-77044CCCD842}" srcOrd="4" destOrd="0" presId="urn:microsoft.com/office/officeart/2005/8/layout/cycle6"/>
    <dgm:cxn modelId="{4A2627FD-F3C0-4154-9C84-9721F11C60A8}" type="presParOf" srcId="{04FB73A9-FDC5-47C7-A514-5B11A81EC511}" destId="{DA5E9F8C-B7C2-4402-8598-531AD499B283}" srcOrd="5" destOrd="0" presId="urn:microsoft.com/office/officeart/2005/8/layout/cycle6"/>
    <dgm:cxn modelId="{88C0B182-34B2-4FDD-B997-3DC020F28582}" type="presParOf" srcId="{04FB73A9-FDC5-47C7-A514-5B11A81EC511}" destId="{4FED7AB7-E69D-4FC1-919A-EF209F112ABF}" srcOrd="6" destOrd="0" presId="urn:microsoft.com/office/officeart/2005/8/layout/cycle6"/>
    <dgm:cxn modelId="{1C90623C-D76A-49A7-A1AE-FBEEDDE22565}" type="presParOf" srcId="{04FB73A9-FDC5-47C7-A514-5B11A81EC511}" destId="{18161C73-6E56-4E5B-B634-EAD21AD11D60}" srcOrd="7" destOrd="0" presId="urn:microsoft.com/office/officeart/2005/8/layout/cycle6"/>
    <dgm:cxn modelId="{8ED2C9E3-697E-4F6E-929C-8F1F3AC652BB}" type="presParOf" srcId="{04FB73A9-FDC5-47C7-A514-5B11A81EC511}" destId="{AB899C29-4C60-44C3-AA71-8D0BDDA2F41B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1FB8-2E36-4029-9E04-BE9410F617B9}">
      <dsp:nvSpPr>
        <dsp:cNvPr id="0" name=""/>
        <dsp:cNvSpPr/>
      </dsp:nvSpPr>
      <dsp:spPr>
        <a:xfrm>
          <a:off x="2236611" y="1468"/>
          <a:ext cx="1662852" cy="1080854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 dirty="0"/>
            <a:t>اختلاف القيم</a:t>
          </a:r>
          <a:endParaRPr lang="en-US" sz="2800" kern="1200" dirty="0"/>
        </a:p>
      </dsp:txBody>
      <dsp:txXfrm>
        <a:off x="2289374" y="54231"/>
        <a:ext cx="1557326" cy="975328"/>
      </dsp:txXfrm>
    </dsp:sp>
    <dsp:sp modelId="{1B68905C-065B-4B37-BAAF-2CA26B65D057}">
      <dsp:nvSpPr>
        <dsp:cNvPr id="0" name=""/>
        <dsp:cNvSpPr/>
      </dsp:nvSpPr>
      <dsp:spPr>
        <a:xfrm>
          <a:off x="1627899" y="541895"/>
          <a:ext cx="2880276" cy="2880276"/>
        </a:xfrm>
        <a:custGeom>
          <a:avLst/>
          <a:gdLst/>
          <a:ahLst/>
          <a:cxnLst/>
          <a:rect l="0" t="0" r="0" b="0"/>
          <a:pathLst>
            <a:path>
              <a:moveTo>
                <a:pt x="2283615" y="272857"/>
              </a:moveTo>
              <a:arcTo wR="1440138" hR="1440138" stAng="18351115" swAng="364346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39166-4FF7-491C-B030-9C8A1BE4C69C}">
      <dsp:nvSpPr>
        <dsp:cNvPr id="0" name=""/>
        <dsp:cNvSpPr/>
      </dsp:nvSpPr>
      <dsp:spPr>
        <a:xfrm>
          <a:off x="3483807" y="2161675"/>
          <a:ext cx="1662852" cy="1080854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 dirty="0"/>
            <a:t>سوء الفهم</a:t>
          </a:r>
          <a:endParaRPr lang="en-US" sz="2800" kern="1200" dirty="0"/>
        </a:p>
      </dsp:txBody>
      <dsp:txXfrm>
        <a:off x="3536570" y="2214438"/>
        <a:ext cx="1557326" cy="975328"/>
      </dsp:txXfrm>
    </dsp:sp>
    <dsp:sp modelId="{DA5E9F8C-B7C2-4402-8598-531AD499B283}">
      <dsp:nvSpPr>
        <dsp:cNvPr id="0" name=""/>
        <dsp:cNvSpPr/>
      </dsp:nvSpPr>
      <dsp:spPr>
        <a:xfrm>
          <a:off x="1627899" y="541895"/>
          <a:ext cx="2880276" cy="2880276"/>
        </a:xfrm>
        <a:custGeom>
          <a:avLst/>
          <a:gdLst/>
          <a:ahLst/>
          <a:cxnLst/>
          <a:rect l="0" t="0" r="0" b="0"/>
          <a:pathLst>
            <a:path>
              <a:moveTo>
                <a:pt x="2124437" y="2707312"/>
              </a:moveTo>
              <a:arcTo wR="1440138" hR="1440138" stAng="3697804" swAng="340439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D7AB7-E69D-4FC1-919A-EF209F112ABF}">
      <dsp:nvSpPr>
        <dsp:cNvPr id="0" name=""/>
        <dsp:cNvSpPr/>
      </dsp:nvSpPr>
      <dsp:spPr>
        <a:xfrm>
          <a:off x="989415" y="2161675"/>
          <a:ext cx="1662852" cy="1080854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 dirty="0"/>
            <a:t>الرغبة في السيطرة</a:t>
          </a:r>
          <a:endParaRPr lang="en-US" sz="2800" kern="1200" dirty="0"/>
        </a:p>
      </dsp:txBody>
      <dsp:txXfrm>
        <a:off x="1042178" y="2214438"/>
        <a:ext cx="1557326" cy="975328"/>
      </dsp:txXfrm>
    </dsp:sp>
    <dsp:sp modelId="{AB899C29-4C60-44C3-AA71-8D0BDDA2F41B}">
      <dsp:nvSpPr>
        <dsp:cNvPr id="0" name=""/>
        <dsp:cNvSpPr/>
      </dsp:nvSpPr>
      <dsp:spPr>
        <a:xfrm>
          <a:off x="1627899" y="541895"/>
          <a:ext cx="2880276" cy="2880276"/>
        </a:xfrm>
        <a:custGeom>
          <a:avLst/>
          <a:gdLst/>
          <a:ahLst/>
          <a:cxnLst/>
          <a:rect l="0" t="0" r="0" b="0"/>
          <a:pathLst>
            <a:path>
              <a:moveTo>
                <a:pt x="9475" y="1605072"/>
              </a:moveTo>
              <a:arcTo wR="1440138" hR="1440138" stAng="10405419" swAng="364346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fi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08304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/>
              <a:t>حل الخلاف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/>
              <a:t>أولا: مفهومي الخلاف وحل الخلاف</a:t>
            </a:r>
          </a:p>
          <a:p>
            <a:r>
              <a:rPr lang="ar-JO" dirty="0"/>
              <a:t>ثانيا: عناصر الخلاف وأسبابه</a:t>
            </a:r>
          </a:p>
          <a:p>
            <a:r>
              <a:rPr lang="ar-JO" dirty="0"/>
              <a:t>ثالثا: طرق حل الخلاف</a:t>
            </a:r>
          </a:p>
          <a:p>
            <a:r>
              <a:rPr lang="ar-JO" dirty="0"/>
              <a:t>رابعا: فوائد حل الخلاف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303" y="165463"/>
            <a:ext cx="2011680" cy="1402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596" y="1729694"/>
            <a:ext cx="1232808" cy="88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مفهومي الخلاف وحل الخلاف 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              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              </a:t>
            </a:r>
            <a:r>
              <a:rPr lang="ar-JO" dirty="0">
                <a:solidFill>
                  <a:srgbClr val="FF0000"/>
                </a:solidFill>
              </a:rPr>
              <a:t>الخلاف: </a:t>
            </a:r>
            <a:r>
              <a:rPr lang="ar-JO" dirty="0"/>
              <a:t>هو حالة عدم الاتفاق بين طرفين مما يؤدي إلى حدوث نزاع.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          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            حل الخلاف </a:t>
            </a:r>
            <a:r>
              <a:rPr lang="ar-JO" dirty="0">
                <a:solidFill>
                  <a:schemeClr val="tx1"/>
                </a:solidFill>
              </a:rPr>
              <a:t>: هو إعادة الثقة بين المختلفين وإعادة العلاقات بينهما إلى حالتها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الطبيعية، وانهاء الخلاف بينهما.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910045" y="1898561"/>
            <a:ext cx="1719943" cy="55194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609" y="2963617"/>
            <a:ext cx="1326191" cy="9480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46108" y="1854545"/>
            <a:ext cx="1285911" cy="9567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869" y="3968521"/>
            <a:ext cx="3283131" cy="23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أسباب الخلاف 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أسباب الخلاف: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8289472" y="42608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عدد؟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940334552"/>
              </p:ext>
            </p:extLst>
          </p:nvPr>
        </p:nvGraphicFramePr>
        <p:xfrm>
          <a:off x="1454332" y="2166151"/>
          <a:ext cx="6136076" cy="3623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309" y="2808188"/>
            <a:ext cx="1647915" cy="247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10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طرق حل الخلاف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ومن وسائل حل الخلاف:</a:t>
            </a:r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التفاوض: </a:t>
            </a:r>
            <a:r>
              <a:rPr lang="ar-JO" dirty="0">
                <a:solidFill>
                  <a:schemeClr val="tx1"/>
                </a:solidFill>
              </a:rPr>
              <a:t>الالتقاء سويا لمناقشة المشكلة والتوصل إلى حل يرضي الأطراف.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الوساطة: </a:t>
            </a:r>
            <a:r>
              <a:rPr lang="ar-JO" dirty="0">
                <a:solidFill>
                  <a:schemeClr val="tx1"/>
                </a:solidFill>
              </a:rPr>
              <a:t>تدخل طرف ثالث محايد يساعد الأطراف المتنازعة في حل يرضيهم.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2783399" y="65138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عدد؟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19" y="4812995"/>
            <a:ext cx="2989801" cy="15400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18" y="3261126"/>
            <a:ext cx="2711127" cy="98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طرق حل الخلاف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التحكيم: </a:t>
            </a:r>
            <a:r>
              <a:rPr lang="ar-JO" dirty="0">
                <a:solidFill>
                  <a:schemeClr val="tx1"/>
                </a:solidFill>
              </a:rPr>
              <a:t>يستند إلى قانون رسمي او عشائري، ويعد حكمه ملزما للطرفين.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المصالحة: </a:t>
            </a:r>
            <a:r>
              <a:rPr lang="ar-JO" dirty="0">
                <a:solidFill>
                  <a:schemeClr val="tx1"/>
                </a:solidFill>
              </a:rPr>
              <a:t>تأتي المصالحة بعد قبول الأطراف بالحل، وعودة علاقتهم إلى طبيعتها.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2321844" y="65138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عدد؟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687" y="4920781"/>
            <a:ext cx="3287484" cy="13277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749" y="2812869"/>
            <a:ext cx="3274422" cy="155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9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4291</TotalTime>
  <Words>150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حل الخلاف </vt:lpstr>
      <vt:lpstr>مفهومي الخلاف وحل الخلاف  </vt:lpstr>
      <vt:lpstr>أسباب الخلاف  </vt:lpstr>
      <vt:lpstr>طرق حل الخلاف </vt:lpstr>
      <vt:lpstr>طرق حل الخلاف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227</cp:revision>
  <dcterms:created xsi:type="dcterms:W3CDTF">2020-06-28T05:54:10Z</dcterms:created>
  <dcterms:modified xsi:type="dcterms:W3CDTF">2023-12-02T08:55:28Z</dcterms:modified>
</cp:coreProperties>
</file>