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حسن الاستماع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/>
            <a:t>الهدوء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/>
            <a:t>الثقافة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/>
            <a:t>الصبر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/>
            <a:t>المرونة في الحوار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</dgm:pt>
  </dgm:ptLst>
  <dgm:cxnLst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3023318" y="719"/>
          <a:ext cx="1342093" cy="8723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حسن الاستماع</a:t>
          </a:r>
          <a:endParaRPr lang="en-US" sz="2200" kern="1200" dirty="0"/>
        </a:p>
      </dsp:txBody>
      <dsp:txXfrm>
        <a:off x="3065903" y="43304"/>
        <a:ext cx="1256923" cy="787190"/>
      </dsp:txXfrm>
    </dsp:sp>
    <dsp:sp modelId="{1B68905C-065B-4B37-BAAF-2CA26B65D057}">
      <dsp:nvSpPr>
        <dsp:cNvPr id="0" name=""/>
        <dsp:cNvSpPr/>
      </dsp:nvSpPr>
      <dsp:spPr>
        <a:xfrm>
          <a:off x="1949295" y="436899"/>
          <a:ext cx="3490139" cy="3490139"/>
        </a:xfrm>
        <a:custGeom>
          <a:avLst/>
          <a:gdLst/>
          <a:ahLst/>
          <a:cxnLst/>
          <a:rect l="0" t="0" r="0" b="0"/>
          <a:pathLst>
            <a:path>
              <a:moveTo>
                <a:pt x="2425363" y="138063"/>
              </a:moveTo>
              <a:arcTo wR="1745069" hR="1745069" stAng="17576664" swAng="19645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4682978" y="1206532"/>
          <a:ext cx="1342093" cy="87236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الهدوء</a:t>
          </a:r>
          <a:endParaRPr lang="en-US" sz="2200" kern="1200" dirty="0"/>
        </a:p>
      </dsp:txBody>
      <dsp:txXfrm>
        <a:off x="4725563" y="1249117"/>
        <a:ext cx="1256923" cy="787190"/>
      </dsp:txXfrm>
    </dsp:sp>
    <dsp:sp modelId="{6381B318-0E37-4717-900E-18C92DFB5E82}">
      <dsp:nvSpPr>
        <dsp:cNvPr id="0" name=""/>
        <dsp:cNvSpPr/>
      </dsp:nvSpPr>
      <dsp:spPr>
        <a:xfrm>
          <a:off x="1949295" y="436899"/>
          <a:ext cx="3490139" cy="3490139"/>
        </a:xfrm>
        <a:custGeom>
          <a:avLst/>
          <a:gdLst/>
          <a:ahLst/>
          <a:cxnLst/>
          <a:rect l="0" t="0" r="0" b="0"/>
          <a:pathLst>
            <a:path>
              <a:moveTo>
                <a:pt x="3487717" y="1653159"/>
              </a:moveTo>
              <a:arcTo wR="1745069" hR="1745069" stAng="21418856" swAng="21985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4049044" y="3157579"/>
          <a:ext cx="1342093" cy="87236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الثقافة</a:t>
          </a:r>
          <a:endParaRPr lang="en-US" sz="2200" kern="1200" dirty="0"/>
        </a:p>
      </dsp:txBody>
      <dsp:txXfrm>
        <a:off x="4091629" y="3200164"/>
        <a:ext cx="1256923" cy="787190"/>
      </dsp:txXfrm>
    </dsp:sp>
    <dsp:sp modelId="{DA5E9F8C-B7C2-4402-8598-531AD499B283}">
      <dsp:nvSpPr>
        <dsp:cNvPr id="0" name=""/>
        <dsp:cNvSpPr/>
      </dsp:nvSpPr>
      <dsp:spPr>
        <a:xfrm>
          <a:off x="1949295" y="436899"/>
          <a:ext cx="3490139" cy="3490139"/>
        </a:xfrm>
        <a:custGeom>
          <a:avLst/>
          <a:gdLst/>
          <a:ahLst/>
          <a:cxnLst/>
          <a:rect l="0" t="0" r="0" b="0"/>
          <a:pathLst>
            <a:path>
              <a:moveTo>
                <a:pt x="2092800" y="3455143"/>
              </a:moveTo>
              <a:arcTo wR="1745069" hR="1745069" stAng="4710362" swAng="13792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1997592" y="3157579"/>
          <a:ext cx="1342093" cy="87236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الصبر</a:t>
          </a:r>
          <a:endParaRPr lang="en-US" sz="2200" kern="1200" dirty="0"/>
        </a:p>
      </dsp:txBody>
      <dsp:txXfrm>
        <a:off x="2040177" y="3200164"/>
        <a:ext cx="1256923" cy="787190"/>
      </dsp:txXfrm>
    </dsp:sp>
    <dsp:sp modelId="{AB899C29-4C60-44C3-AA71-8D0BDDA2F41B}">
      <dsp:nvSpPr>
        <dsp:cNvPr id="0" name=""/>
        <dsp:cNvSpPr/>
      </dsp:nvSpPr>
      <dsp:spPr>
        <a:xfrm>
          <a:off x="1949295" y="436899"/>
          <a:ext cx="3490139" cy="3490139"/>
        </a:xfrm>
        <a:custGeom>
          <a:avLst/>
          <a:gdLst/>
          <a:ahLst/>
          <a:cxnLst/>
          <a:rect l="0" t="0" r="0" b="0"/>
          <a:pathLst>
            <a:path>
              <a:moveTo>
                <a:pt x="291970" y="2711387"/>
              </a:moveTo>
              <a:arcTo wR="1745069" hR="1745069" stAng="8782554" swAng="21985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1363658" y="1206532"/>
          <a:ext cx="1342093" cy="87236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المرونة في الحوار</a:t>
          </a:r>
          <a:endParaRPr lang="en-US" sz="2200" kern="1200" dirty="0"/>
        </a:p>
      </dsp:txBody>
      <dsp:txXfrm>
        <a:off x="1406243" y="1249117"/>
        <a:ext cx="1256923" cy="787190"/>
      </dsp:txXfrm>
    </dsp:sp>
    <dsp:sp modelId="{17CF6795-AE5E-4B9A-BEA4-487A08AFEF25}">
      <dsp:nvSpPr>
        <dsp:cNvPr id="0" name=""/>
        <dsp:cNvSpPr/>
      </dsp:nvSpPr>
      <dsp:spPr>
        <a:xfrm>
          <a:off x="1949295" y="436899"/>
          <a:ext cx="3490139" cy="3490139"/>
        </a:xfrm>
        <a:custGeom>
          <a:avLst/>
          <a:gdLst/>
          <a:ahLst/>
          <a:cxnLst/>
          <a:rect l="0" t="0" r="0" b="0"/>
          <a:pathLst>
            <a:path>
              <a:moveTo>
                <a:pt x="303705" y="761332"/>
              </a:moveTo>
              <a:arcTo wR="1745069" hR="1745069" stAng="12858822" swAng="196451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الحوار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الحوار</a:t>
            </a:r>
          </a:p>
          <a:p>
            <a:r>
              <a:rPr lang="ar-JO" dirty="0"/>
              <a:t>ثانيا: خصائص الحوار</a:t>
            </a:r>
          </a:p>
          <a:p>
            <a:r>
              <a:rPr lang="ar-JO" dirty="0"/>
              <a:t>ثالثا: مهارات الحوار الناجح</a:t>
            </a:r>
          </a:p>
          <a:p>
            <a:r>
              <a:rPr lang="ar-JO" dirty="0"/>
              <a:t>رابعا: أهداف الحوار</a:t>
            </a:r>
          </a:p>
          <a:p>
            <a:r>
              <a:rPr lang="ar-JO" dirty="0"/>
              <a:t>خامسا: معيقات الحوار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91" y="1628503"/>
            <a:ext cx="2209418" cy="105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الحوار وخصائصه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b="1" i="1" dirty="0">
                <a:solidFill>
                  <a:srgbClr val="FF0000"/>
                </a:solidFill>
              </a:rPr>
              <a:t>الحوار: </a:t>
            </a:r>
            <a:r>
              <a:rPr lang="ar-JO" dirty="0"/>
              <a:t>أسلوب التخاطب بين شخصين أو أكثر، يتم فيه تداول الكلام بينهم بطريقة متكافئة.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خصائص الحوار: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عرض الفكرة بطريقة واضحة ومفهومة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 التركيز في الموضوع وعدم شرود الذهن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استخدام الصيغة المقبولة للحوار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75" y="3429000"/>
            <a:ext cx="3178629" cy="178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مهارات الحوار الناجح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صفات المحاور الناجح: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309" y="393643"/>
            <a:ext cx="1837509" cy="123369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8436851"/>
              </p:ext>
            </p:extLst>
          </p:nvPr>
        </p:nvGraphicFramePr>
        <p:xfrm>
          <a:off x="1195977" y="1907177"/>
          <a:ext cx="7388730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الحوار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للحوار عدة أهداف:</a:t>
            </a:r>
          </a:p>
          <a:p>
            <a:pPr marL="0" indent="0" algn="r" rtl="1"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</a:t>
            </a:r>
            <a:r>
              <a:rPr lang="ar-JO" dirty="0">
                <a:solidFill>
                  <a:srgbClr val="FF0000"/>
                </a:solidFill>
              </a:rPr>
              <a:t>احترام</a:t>
            </a:r>
            <a:r>
              <a:rPr lang="ar-JO" dirty="0">
                <a:solidFill>
                  <a:schemeClr val="tx1"/>
                </a:solidFill>
              </a:rPr>
              <a:t> آراء الآخرين وترك الجدل </a:t>
            </a: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 إدارة </a:t>
            </a:r>
            <a:r>
              <a:rPr lang="ar-JO" dirty="0">
                <a:solidFill>
                  <a:schemeClr val="tx1"/>
                </a:solidFill>
              </a:rPr>
              <a:t>الخلاف وحله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</a:t>
            </a:r>
            <a:r>
              <a:rPr lang="ar-JO" dirty="0">
                <a:solidFill>
                  <a:srgbClr val="FF0000"/>
                </a:solidFill>
              </a:rPr>
              <a:t>تبادل</a:t>
            </a:r>
            <a:r>
              <a:rPr lang="ar-JO" dirty="0">
                <a:solidFill>
                  <a:schemeClr val="tx1"/>
                </a:solidFill>
              </a:rPr>
              <a:t> المعلومات والأفكار بين الأطراف</a:t>
            </a:r>
          </a:p>
          <a:p>
            <a:pPr marL="0" indent="0" algn="r" rtl="1">
              <a:buNone/>
            </a:pPr>
            <a:r>
              <a:rPr lang="ar-JO" dirty="0"/>
              <a:t>    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040879" y="197354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64" y="2020694"/>
            <a:ext cx="2902675" cy="13822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4" y="3892238"/>
            <a:ext cx="3444240" cy="237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معيقات الحوار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للحوار الكثير من المعيقات:</a:t>
            </a:r>
          </a:p>
          <a:p>
            <a:pPr marL="0" indent="0" algn="r" rtl="1"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التمسك بالرأي و</a:t>
            </a:r>
            <a:r>
              <a:rPr lang="ar-JO" dirty="0">
                <a:solidFill>
                  <a:srgbClr val="FF0000"/>
                </a:solidFill>
              </a:rPr>
              <a:t>التعصب</a:t>
            </a:r>
            <a:r>
              <a:rPr lang="ar-JO" dirty="0">
                <a:solidFill>
                  <a:schemeClr val="tx1"/>
                </a:solidFill>
              </a:rPr>
              <a:t> له 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الإحساس </a:t>
            </a:r>
            <a:r>
              <a:rPr lang="ar-JO" dirty="0">
                <a:solidFill>
                  <a:schemeClr val="tx1"/>
                </a:solidFill>
              </a:rPr>
              <a:t>بعدم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قيمة الحوار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ا</a:t>
            </a:r>
            <a:r>
              <a:rPr lang="ar-JO" dirty="0">
                <a:solidFill>
                  <a:srgbClr val="FF0000"/>
                </a:solidFill>
              </a:rPr>
              <a:t>لخوف </a:t>
            </a:r>
            <a:r>
              <a:rPr lang="ar-JO" dirty="0">
                <a:solidFill>
                  <a:schemeClr val="tx1"/>
                </a:solidFill>
              </a:rPr>
              <a:t>والخجل من التحدث أمام الناس 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00651" y="199359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1993598"/>
            <a:ext cx="3045823" cy="2052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5" y="4623029"/>
            <a:ext cx="1959428" cy="15000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79" y="3030875"/>
            <a:ext cx="2533469" cy="150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129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الحوار </vt:lpstr>
      <vt:lpstr>مفهوم الحوار وخصائصه </vt:lpstr>
      <vt:lpstr>مهارات الحوار الناجح </vt:lpstr>
      <vt:lpstr>أهداف الحوار </vt:lpstr>
      <vt:lpstr>معيقات الحوار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214</cp:revision>
  <dcterms:created xsi:type="dcterms:W3CDTF">2020-06-28T05:54:10Z</dcterms:created>
  <dcterms:modified xsi:type="dcterms:W3CDTF">2023-12-02T08:49:23Z</dcterms:modified>
</cp:coreProperties>
</file>