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9" r:id="rId3"/>
    <p:sldId id="278" r:id="rId4"/>
    <p:sldId id="291" r:id="rId5"/>
    <p:sldId id="257" r:id="rId6"/>
    <p:sldId id="258" r:id="rId7"/>
    <p:sldId id="259" r:id="rId8"/>
    <p:sldId id="260" r:id="rId9"/>
    <p:sldId id="261" r:id="rId10"/>
    <p:sldId id="262" r:id="rId11"/>
    <p:sldId id="2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2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0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8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5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5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0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2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5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3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3556D-DAB4-4E7F-B8F9-105D056DF28C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7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1024B-025B-490C-8E7A-B6D20B578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Daily message</a:t>
            </a:r>
          </a:p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Today , we are going to read tricky words.</a:t>
            </a:r>
          </a:p>
        </p:txBody>
      </p:sp>
    </p:spTree>
    <p:extLst>
      <p:ext uri="{BB962C8B-B14F-4D97-AF65-F5344CB8AC3E}">
        <p14:creationId xmlns:p14="http://schemas.microsoft.com/office/powerpoint/2010/main" val="34181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151" y="1623848"/>
            <a:ext cx="10515600" cy="3011214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th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7C61E-96D9-4B8F-82B0-04924BB0F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9409" y="3348201"/>
            <a:ext cx="3449292" cy="265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0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7C7C-F47F-4E6D-A41C-FBC34BF48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91258"/>
          </a:xfrm>
        </p:spPr>
        <p:txBody>
          <a:bodyPr>
            <a:normAutofit/>
          </a:bodyPr>
          <a:lstStyle/>
          <a:p>
            <a:r>
              <a:rPr lang="en-US" sz="11500" dirty="0">
                <a:latin typeface="Century Gothic" panose="020B0502020202020204" pitchFamily="34" charset="0"/>
              </a:rPr>
              <a:t>Page       41</a:t>
            </a:r>
          </a:p>
        </p:txBody>
      </p:sp>
    </p:spTree>
    <p:extLst>
      <p:ext uri="{BB962C8B-B14F-4D97-AF65-F5344CB8AC3E}">
        <p14:creationId xmlns:p14="http://schemas.microsoft.com/office/powerpoint/2010/main" val="2289568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778" y="9779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Tricky words</a:t>
            </a:r>
            <a:r>
              <a:rPr lang="en-US" sz="96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AutoShape 2" descr="Draw a Magician's Hat in Illustrator"/>
          <p:cNvSpPr>
            <a:spLocks noChangeAspect="1" noChangeArrowheads="1"/>
          </p:cNvSpPr>
          <p:nvPr/>
        </p:nvSpPr>
        <p:spPr bwMode="auto">
          <a:xfrm>
            <a:off x="155575" y="-898525"/>
            <a:ext cx="22479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536" y="2340687"/>
            <a:ext cx="4414083" cy="36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40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3E65A1-CA33-4FC7-A8DB-94A7086F6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71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4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4BA4BC-8285-4E3E-9481-BB70CA25B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99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18" y="1828800"/>
            <a:ext cx="10515600" cy="2948151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h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3A793-E3D6-4681-B15A-8B8D5CD62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6325" y="3996773"/>
            <a:ext cx="2419350" cy="260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36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731" y="1860332"/>
            <a:ext cx="10515600" cy="2664372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b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B2C1F6-DBF6-4BB9-BFA7-4BD1E44AE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6738" y="3429000"/>
            <a:ext cx="2419350" cy="319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02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35" y="1513490"/>
            <a:ext cx="10515600" cy="3121572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w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7A1B2-5B0D-462A-9284-E8E0152F6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0235" y="3241398"/>
            <a:ext cx="2419350" cy="333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2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6552"/>
            <a:ext cx="10515600" cy="2979682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m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DA4BA6-BB52-4BA5-955B-44B129464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6830" y="3116088"/>
            <a:ext cx="2419350" cy="340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32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917" y="2081048"/>
            <a:ext cx="10323786" cy="2490951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sh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0AAEB1-DBCE-4335-8F15-579C9FAC6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8504" y="3326522"/>
            <a:ext cx="4257675" cy="295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87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22</Words>
  <Application>Microsoft Office PowerPoint</Application>
  <PresentationFormat>Widescreen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PowerPoint Presentation</vt:lpstr>
      <vt:lpstr>Tricky words </vt:lpstr>
      <vt:lpstr>PowerPoint Presentation</vt:lpstr>
      <vt:lpstr>PowerPoint Presentation</vt:lpstr>
      <vt:lpstr>he</vt:lpstr>
      <vt:lpstr>be</vt:lpstr>
      <vt:lpstr>we</vt:lpstr>
      <vt:lpstr>me</vt:lpstr>
      <vt:lpstr>she</vt:lpstr>
      <vt:lpstr>the</vt:lpstr>
      <vt:lpstr>Page       41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</dc:title>
  <dc:creator>THINK PAD</dc:creator>
  <cp:lastModifiedBy>N.Nimri</cp:lastModifiedBy>
  <cp:revision>34</cp:revision>
  <dcterms:created xsi:type="dcterms:W3CDTF">2020-10-12T15:51:38Z</dcterms:created>
  <dcterms:modified xsi:type="dcterms:W3CDTF">2021-03-30T19:01:14Z</dcterms:modified>
</cp:coreProperties>
</file>