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6" r:id="rId4"/>
    <p:sldId id="267" r:id="rId5"/>
    <p:sldId id="268" r:id="rId6"/>
    <p:sldId id="269" r:id="rId7"/>
    <p:sldId id="271" r:id="rId8"/>
    <p:sldId id="272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6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2E94-8B20-419E-A50F-0C030BAD3565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5046-C948-47A3-A5D0-75C33EB96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 /><Relationship Id="rId3" Type="http://schemas.openxmlformats.org/officeDocument/2006/relationships/image" Target="../media/image2.jp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.jpg" /><Relationship Id="rId5" Type="http://schemas.openxmlformats.org/officeDocument/2006/relationships/image" Target="../media/image4.jpg" /><Relationship Id="rId4" Type="http://schemas.openxmlformats.org/officeDocument/2006/relationships/image" Target="../media/image3.jp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13" Type="http://schemas.openxmlformats.org/officeDocument/2006/relationships/image" Target="../media/image44.png" /><Relationship Id="rId18" Type="http://schemas.openxmlformats.org/officeDocument/2006/relationships/image" Target="../media/image64.png" /><Relationship Id="rId3" Type="http://schemas.openxmlformats.org/officeDocument/2006/relationships/image" Target="../media/image58.png" /><Relationship Id="rId21" Type="http://schemas.openxmlformats.org/officeDocument/2006/relationships/image" Target="../media/image67.png" /><Relationship Id="rId7" Type="http://schemas.openxmlformats.org/officeDocument/2006/relationships/image" Target="../media/image38.png" /><Relationship Id="rId12" Type="http://schemas.openxmlformats.org/officeDocument/2006/relationships/image" Target="../media/image34.png" /><Relationship Id="rId17" Type="http://schemas.openxmlformats.org/officeDocument/2006/relationships/image" Target="../media/image63.png" /><Relationship Id="rId2" Type="http://schemas.openxmlformats.org/officeDocument/2006/relationships/image" Target="../media/image57.png" /><Relationship Id="rId16" Type="http://schemas.openxmlformats.org/officeDocument/2006/relationships/image" Target="../media/image62.png" /><Relationship Id="rId20" Type="http://schemas.openxmlformats.org/officeDocument/2006/relationships/image" Target="../media/image6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1.png" /><Relationship Id="rId11" Type="http://schemas.openxmlformats.org/officeDocument/2006/relationships/image" Target="../media/image28.png" /><Relationship Id="rId5" Type="http://schemas.openxmlformats.org/officeDocument/2006/relationships/image" Target="../media/image60.png" /><Relationship Id="rId15" Type="http://schemas.openxmlformats.org/officeDocument/2006/relationships/image" Target="../media/image10.png" /><Relationship Id="rId10" Type="http://schemas.openxmlformats.org/officeDocument/2006/relationships/image" Target="../media/image46.png" /><Relationship Id="rId19" Type="http://schemas.openxmlformats.org/officeDocument/2006/relationships/image" Target="../media/image65.png" /><Relationship Id="rId4" Type="http://schemas.openxmlformats.org/officeDocument/2006/relationships/image" Target="../media/image59.png" /><Relationship Id="rId9" Type="http://schemas.openxmlformats.org/officeDocument/2006/relationships/image" Target="../media/image51.png" /><Relationship Id="rId14" Type="http://schemas.openxmlformats.org/officeDocument/2006/relationships/image" Target="../media/image19.png" /><Relationship Id="rId22" Type="http://schemas.openxmlformats.org/officeDocument/2006/relationships/image" Target="../media/image68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13" Type="http://schemas.openxmlformats.org/officeDocument/2006/relationships/image" Target="../media/image20.png" /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12" Type="http://schemas.openxmlformats.org/officeDocument/2006/relationships/image" Target="../media/image19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11" Type="http://schemas.openxmlformats.org/officeDocument/2006/relationships/image" Target="../media/image18.png" /><Relationship Id="rId5" Type="http://schemas.openxmlformats.org/officeDocument/2006/relationships/image" Target="../media/image12.png" /><Relationship Id="rId10" Type="http://schemas.openxmlformats.org/officeDocument/2006/relationships/image" Target="../media/image17.png" /><Relationship Id="rId4" Type="http://schemas.openxmlformats.org/officeDocument/2006/relationships/image" Target="../media/image11.png" /><Relationship Id="rId9" Type="http://schemas.openxmlformats.org/officeDocument/2006/relationships/image" Target="../media/image16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 /><Relationship Id="rId3" Type="http://schemas.openxmlformats.org/officeDocument/2006/relationships/image" Target="../media/image22.png" /><Relationship Id="rId7" Type="http://schemas.openxmlformats.org/officeDocument/2006/relationships/image" Target="../media/image26.png" /><Relationship Id="rId12" Type="http://schemas.openxmlformats.org/officeDocument/2006/relationships/image" Target="../media/image31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png" /><Relationship Id="rId11" Type="http://schemas.openxmlformats.org/officeDocument/2006/relationships/image" Target="../media/image30.png" /><Relationship Id="rId5" Type="http://schemas.openxmlformats.org/officeDocument/2006/relationships/image" Target="../media/image24.png" /><Relationship Id="rId10" Type="http://schemas.openxmlformats.org/officeDocument/2006/relationships/image" Target="../media/image29.png" /><Relationship Id="rId4" Type="http://schemas.openxmlformats.org/officeDocument/2006/relationships/image" Target="../media/image23.png" /><Relationship Id="rId9" Type="http://schemas.openxmlformats.org/officeDocument/2006/relationships/image" Target="../media/image28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 /><Relationship Id="rId3" Type="http://schemas.openxmlformats.org/officeDocument/2006/relationships/image" Target="../media/image33.png" /><Relationship Id="rId7" Type="http://schemas.openxmlformats.org/officeDocument/2006/relationships/image" Target="../media/image37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6.png" /><Relationship Id="rId5" Type="http://schemas.openxmlformats.org/officeDocument/2006/relationships/image" Target="../media/image35.png" /><Relationship Id="rId10" Type="http://schemas.openxmlformats.org/officeDocument/2006/relationships/image" Target="../media/image40.png" /><Relationship Id="rId4" Type="http://schemas.openxmlformats.org/officeDocument/2006/relationships/image" Target="../media/image34.png" /><Relationship Id="rId9" Type="http://schemas.openxmlformats.org/officeDocument/2006/relationships/image" Target="../media/image39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4.png" /><Relationship Id="rId4" Type="http://schemas.openxmlformats.org/officeDocument/2006/relationships/image" Target="../media/image4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9.png" /><Relationship Id="rId5" Type="http://schemas.openxmlformats.org/officeDocument/2006/relationships/image" Target="../media/image48.png" /><Relationship Id="rId4" Type="http://schemas.openxmlformats.org/officeDocument/2006/relationships/image" Target="../media/image4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7" Type="http://schemas.openxmlformats.org/officeDocument/2006/relationships/image" Target="../media/image55.png" /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4.png" /><Relationship Id="rId5" Type="http://schemas.openxmlformats.org/officeDocument/2006/relationships/image" Target="../media/image53.png" /><Relationship Id="rId4" Type="http://schemas.openxmlformats.org/officeDocument/2006/relationships/image" Target="../media/image52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4" y="248268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063" y="3480479"/>
            <a:ext cx="1163951" cy="1499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77" y="769436"/>
            <a:ext cx="1713247" cy="1713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>
          <a:xfrm>
            <a:off x="3265977" y="4426118"/>
            <a:ext cx="1883539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6" y="55449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9"/>
          <a:stretch/>
        </p:blipFill>
        <p:spPr>
          <a:xfrm>
            <a:off x="391308" y="3473916"/>
            <a:ext cx="2257425" cy="1840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6" y="101063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24" y="4652648"/>
            <a:ext cx="1128071" cy="15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56896-1DE0-4E3A-A7A8-F51EAA92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5854" y="-448989"/>
            <a:ext cx="14741562" cy="7624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4D2F47-A686-4F61-880A-B53E5CBF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0" y="2323012"/>
            <a:ext cx="1490783" cy="954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B7C33-C84F-431D-9D7E-05D8612F0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72" t="11324" r="11393" b="4170"/>
          <a:stretch/>
        </p:blipFill>
        <p:spPr>
          <a:xfrm>
            <a:off x="9744502" y="2195762"/>
            <a:ext cx="668740" cy="1082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C21D3-17C4-4479-B4C2-342890385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006" y="3692325"/>
            <a:ext cx="1417773" cy="852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14704-F2D8-4D28-85E0-7540E295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" y="3796969"/>
            <a:ext cx="677846" cy="954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31E6F-C1FE-4337-9621-75D79FC800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056" t="3484" r="13573"/>
          <a:stretch/>
        </p:blipFill>
        <p:spPr>
          <a:xfrm>
            <a:off x="506748" y="736979"/>
            <a:ext cx="1355095" cy="1170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EA926-337C-4615-9EAF-24F3C22256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869" t="16685" b="18801"/>
          <a:stretch/>
        </p:blipFill>
        <p:spPr>
          <a:xfrm>
            <a:off x="8001529" y="789383"/>
            <a:ext cx="1132172" cy="1170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209AE0-1D54-4646-9C3D-BD16D9036C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1372" t="14374" r="10237" b="14974"/>
          <a:stretch/>
        </p:blipFill>
        <p:spPr>
          <a:xfrm>
            <a:off x="1861843" y="1959632"/>
            <a:ext cx="772175" cy="1403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97693B-BE5B-4181-8E4C-40FC8B8C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1732" y="2461252"/>
            <a:ext cx="1224342" cy="956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8EEE14-CF89-4553-8138-D6BA0A06C3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9347" r="7724" b="10163"/>
          <a:stretch/>
        </p:blipFill>
        <p:spPr>
          <a:xfrm>
            <a:off x="9257297" y="896320"/>
            <a:ext cx="1034709" cy="956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FFDB9-B705-4F6C-8F68-144D2EF253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08646" y="195906"/>
            <a:ext cx="990048" cy="1082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41905A-5E66-45BD-9887-78E9988CCA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7165" y="1001180"/>
            <a:ext cx="1034709" cy="631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CC2A1B-E66F-4A55-8E89-C9A95E9796E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917" t="11015" r="20992" b="7840"/>
          <a:stretch/>
        </p:blipFill>
        <p:spPr>
          <a:xfrm>
            <a:off x="8537112" y="2034962"/>
            <a:ext cx="884986" cy="852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E231B2-FE1A-48AE-A983-322C84BFDB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2290" y="-58575"/>
            <a:ext cx="1322665" cy="8584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345DC1-57C5-40BE-9691-23EBE5D34845}"/>
              </a:ext>
            </a:extLst>
          </p:cNvPr>
          <p:cNvSpPr txBox="1"/>
          <p:nvPr/>
        </p:nvSpPr>
        <p:spPr>
          <a:xfrm>
            <a:off x="-80106" y="5514357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442839-48A9-4377-A766-420876D6585A}"/>
              </a:ext>
            </a:extLst>
          </p:cNvPr>
          <p:cNvSpPr txBox="1"/>
          <p:nvPr/>
        </p:nvSpPr>
        <p:spPr>
          <a:xfrm>
            <a:off x="1184295" y="4118615"/>
            <a:ext cx="42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1DA3DF-6D98-47F7-AE62-AEC454C4E9CE}"/>
              </a:ext>
            </a:extLst>
          </p:cNvPr>
          <p:cNvSpPr txBox="1"/>
          <p:nvPr/>
        </p:nvSpPr>
        <p:spPr>
          <a:xfrm>
            <a:off x="9669439" y="3552607"/>
            <a:ext cx="818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2</a:t>
            </a:r>
            <a:endParaRPr lang="en-US" sz="4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A66EF0-2273-4651-9079-C7DCB911A771}"/>
              </a:ext>
            </a:extLst>
          </p:cNvPr>
          <p:cNvSpPr txBox="1"/>
          <p:nvPr/>
        </p:nvSpPr>
        <p:spPr>
          <a:xfrm>
            <a:off x="2784143" y="2127393"/>
            <a:ext cx="43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A0D1F-362D-4D73-91EF-DC75AFC0C302}"/>
              </a:ext>
            </a:extLst>
          </p:cNvPr>
          <p:cNvSpPr txBox="1"/>
          <p:nvPr/>
        </p:nvSpPr>
        <p:spPr>
          <a:xfrm>
            <a:off x="8052468" y="1967393"/>
            <a:ext cx="664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F746E-3589-4506-898D-F71C53E02994}"/>
              </a:ext>
            </a:extLst>
          </p:cNvPr>
          <p:cNvSpPr txBox="1"/>
          <p:nvPr/>
        </p:nvSpPr>
        <p:spPr>
          <a:xfrm>
            <a:off x="6421635" y="161373"/>
            <a:ext cx="80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2C1489-696B-4538-93A3-F1A384C5CEC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615" t="10100" r="19136" b="7820"/>
          <a:stretch/>
        </p:blipFill>
        <p:spPr>
          <a:xfrm>
            <a:off x="4593502" y="1251184"/>
            <a:ext cx="575323" cy="7837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80360B-3F00-4C0A-8EBF-0ADCCCE18A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6718" y="2153387"/>
            <a:ext cx="640919" cy="6157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D93402-125C-448F-98C7-E88BF6EBF2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09387" y="5339210"/>
            <a:ext cx="1143081" cy="796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8492FF-5D93-4C06-9573-421794B23DD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51748" y="5514357"/>
            <a:ext cx="893891" cy="7856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E86338-89AC-4797-B888-B1FE921C85E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6556" t="7103" r="53891" b="51600"/>
          <a:stretch/>
        </p:blipFill>
        <p:spPr>
          <a:xfrm>
            <a:off x="4579280" y="2164405"/>
            <a:ext cx="732222" cy="6437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66D551-3D5E-45FB-9DC8-6A278BFCCFC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5639" t="7665" r="12776" b="2917"/>
          <a:stretch/>
        </p:blipFill>
        <p:spPr>
          <a:xfrm>
            <a:off x="5855399" y="3996632"/>
            <a:ext cx="807719" cy="99771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DD23BF-8860-4149-9AA1-B693778D1D7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4992" t="15535" b="6558"/>
          <a:stretch/>
        </p:blipFill>
        <p:spPr>
          <a:xfrm>
            <a:off x="2004077" y="4330130"/>
            <a:ext cx="807719" cy="6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85 0.43403 L -0.04844 0.40602 C -0.03985 0.39977 -0.02709 0.39653 -0.01328 0.39653 C 0.00221 0.39653 0.01458 0.39977 0.02304 0.40602 L 0.06471 0.434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74 -0.44375 L -0.33971 -0.37685 C -0.3487 -0.36273 -0.35377 -0.34166 -0.35377 -0.31967 C -0.35377 -0.29467 -0.3487 -0.27476 -0.33971 -0.26064 L -0.29974 -0.19375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97 -0.3919 L -0.30794 -0.325 C -0.31692 -0.31088 -0.322 -0.28981 -0.322 -0.26782 C -0.322 -0.24282 -0.31692 -0.22291 -0.30794 -0.20879 L -0.26797 -0.141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3 -0.18171 L 0.12109 -0.22176 C 0.13502 -0.23079 0.15599 -0.23565 0.17799 -0.23565 C 0.20299 -0.23565 0.22304 -0.23079 0.23698 -0.22176 L 0.30403 -0.1817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1 0.45116 L -0.00235 0.41111 C 0.01158 0.40209 0.03242 0.39722 0.05455 0.39722 C 0.07955 0.39722 0.0996 0.40209 0.11354 0.41111 L 0.18059 0.4511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89 0.1963 L -0.14987 0.2632 C -0.15885 0.27732 -0.16393 0.29838 -0.16393 0.32037 C -0.16393 0.34537 -0.15885 0.36528 -0.14987 0.3794 L -0.10989 0.446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-0.17315 L 0.09766 -0.21319 C 0.11159 -0.22222 0.13256 -0.22708 0.15456 -0.22708 C 0.17956 -0.22708 0.19961 -0.22222 0.21355 -0.21319 L 0.2806 -0.17315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755 -0.22315 L -0.44753 -0.15625 C -0.45651 -0.14213 -0.46159 -0.12107 -0.46159 -0.09908 C -0.46159 -0.07408 -0.45651 -0.05417 -0.44753 -0.04005 L -0.40755 0.02685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1 0.20903 L -0.10898 0.27593 C -0.11797 0.29005 -0.12304 0.31111 -0.12304 0.3331 C -0.12304 0.3581 -0.11797 0.37801 -0.10898 0.39213 L -0.06901 0.45903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26 0.28565 L 0.13529 0.35254 C 0.1263 0.36666 0.12123 0.38773 0.12123 0.40972 C 0.12123 0.43472 0.1263 0.45463 0.13529 0.46875 L 0.17526 0.53565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06 0.24444 L -0.30703 0.31134 C -0.31602 0.32546 -0.3211 0.34652 -0.3211 0.36851 C -0.3211 0.39351 -0.31602 0.41342 -0.30703 0.42754 L -0.26706 0.49444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654 0.02176 L -0.55651 0.08866 C -0.5655 0.10278 -0.57057 0.12384 -0.57057 0.14583 C -0.57057 0.17083 -0.5655 0.19074 -0.55651 0.20486 L -0.51654 0.2717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7993 L 0.19336 0.75926 C 0.2073 0.75023 0.22826 0.74537 0.25027 0.74537 C 0.27527 0.74537 0.29532 0.75023 0.30925 0.75926 L 0.37631 0.7993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5AE5-3681-46B1-AB1D-6106004A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69" y="1723473"/>
            <a:ext cx="10515600" cy="5134527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Century Gothic" panose="020B0502020202020204" pitchFamily="34" charset="0"/>
              </a:rPr>
              <a:t>Food is divided into six main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F8FF6-31B0-41FF-BA87-D8098EFB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35" y="336964"/>
            <a:ext cx="7779025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DB9A-0272-436C-89ED-C03B3360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one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grains/</a:t>
            </a:r>
            <a:b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carbohydrates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B776D-0F2C-48B0-BAC7-608A2C84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9" t="10638" r="7733" b="13298"/>
          <a:stretch/>
        </p:blipFill>
        <p:spPr>
          <a:xfrm>
            <a:off x="7961243" y="0"/>
            <a:ext cx="3872947" cy="1895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1EC95-CD8A-40FD-9A72-93453ECAA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33" y="4800600"/>
            <a:ext cx="3169961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07C04-34A0-4671-B811-E9C5C8B18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10" y="1895061"/>
            <a:ext cx="4120598" cy="263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199C3B-0358-4053-8F18-FE29A24057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13" t="50870" r="36087" b="26485"/>
          <a:stretch/>
        </p:blipFill>
        <p:spPr>
          <a:xfrm>
            <a:off x="3142732" y="5142742"/>
            <a:ext cx="1762539" cy="155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201A3B-F387-40E4-94B5-A2A3F5296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950" y="5037966"/>
            <a:ext cx="1762539" cy="17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ECB58-3ADD-464F-8E8E-F89A73677A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642" t="12482" r="6926" b="17687"/>
          <a:stretch/>
        </p:blipFill>
        <p:spPr>
          <a:xfrm>
            <a:off x="9564757" y="2964139"/>
            <a:ext cx="2627243" cy="1569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C29BC-6C37-4824-B336-53A0758554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32" t="20525" b="8893"/>
          <a:stretch/>
        </p:blipFill>
        <p:spPr>
          <a:xfrm>
            <a:off x="5620994" y="1510093"/>
            <a:ext cx="1859859" cy="155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F3510-5502-4336-B7E7-A86E9A921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120" y="2854999"/>
            <a:ext cx="2304488" cy="9205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82900-6F53-4547-958B-CC7FFD702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028" t="8236" r="31552" b="13184"/>
          <a:stretch/>
        </p:blipFill>
        <p:spPr>
          <a:xfrm>
            <a:off x="7084324" y="882074"/>
            <a:ext cx="793058" cy="1644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D7827B-BA84-440F-B47A-9DEC013030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723" t="386" r="13329"/>
          <a:stretch/>
        </p:blipFill>
        <p:spPr>
          <a:xfrm>
            <a:off x="7713791" y="4893436"/>
            <a:ext cx="1859859" cy="1762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96FFB2-3927-4C47-B71D-51B03CB55B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5917" t="11015" r="20992" b="7840"/>
          <a:stretch/>
        </p:blipFill>
        <p:spPr>
          <a:xfrm>
            <a:off x="9801009" y="5037966"/>
            <a:ext cx="1556446" cy="1499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C9CBAF-D2D5-490A-A8B3-9F3AD3DDDD5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246" t="3587" r="19930" b="12070"/>
          <a:stretch/>
        </p:blipFill>
        <p:spPr>
          <a:xfrm>
            <a:off x="7713594" y="2925761"/>
            <a:ext cx="144221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8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C8F1-0909-4453-9725-5629F41E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1209" cy="198051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two 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vegetables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05EFB-B08A-4474-B420-1A233501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9" y="176258"/>
            <a:ext cx="4399721" cy="2087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B49B0B-4F12-4EA5-9C93-E908E34FF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3" t="11749" r="20937" b="9410"/>
          <a:stretch/>
        </p:blipFill>
        <p:spPr>
          <a:xfrm>
            <a:off x="416314" y="2345635"/>
            <a:ext cx="1916069" cy="2166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CBF5B3-1DC2-463C-BB13-5E04928779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9" t="16685" b="18801"/>
          <a:stretch/>
        </p:blipFill>
        <p:spPr>
          <a:xfrm>
            <a:off x="2992799" y="2263338"/>
            <a:ext cx="2097722" cy="2168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02B39-B62D-4859-998E-8245B1D53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157" y="2389439"/>
            <a:ext cx="1916069" cy="19160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272C03-D1BE-4370-8666-A8600749D1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8" t="11266" r="5228" b="19169"/>
          <a:stretch/>
        </p:blipFill>
        <p:spPr>
          <a:xfrm>
            <a:off x="204279" y="4512366"/>
            <a:ext cx="3506329" cy="1755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C9BA2-79A5-4C49-B8C6-48F025892D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85" t="2300" r="19082" b="8461"/>
          <a:stretch/>
        </p:blipFill>
        <p:spPr>
          <a:xfrm>
            <a:off x="9776792" y="2097157"/>
            <a:ext cx="1916069" cy="2415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5B6520-4A7C-4E6C-AD50-1252074911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4063"/>
          <a:stretch/>
        </p:blipFill>
        <p:spPr>
          <a:xfrm>
            <a:off x="4267408" y="4349312"/>
            <a:ext cx="2066925" cy="1678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5CD1EA-4751-4734-8950-6C4499C31D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347" r="7724" b="10163"/>
          <a:stretch/>
        </p:blipFill>
        <p:spPr>
          <a:xfrm>
            <a:off x="7775998" y="2543496"/>
            <a:ext cx="1916069" cy="1771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CF48CE-425E-45E2-8E34-F3133B5B03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95" t="10595" r="6029" b="10459"/>
          <a:stretch/>
        </p:blipFill>
        <p:spPr>
          <a:xfrm>
            <a:off x="6482497" y="4576369"/>
            <a:ext cx="1786862" cy="1691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51D048-6A8B-4A0F-AFDE-C206AB2A0B1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898" t="41152" r="29065" b="31561"/>
          <a:stretch/>
        </p:blipFill>
        <p:spPr>
          <a:xfrm>
            <a:off x="9534940" y="4837489"/>
            <a:ext cx="2157921" cy="1200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9A9345-A916-4C01-8ED3-8ACB84E6E2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8214" y="4639626"/>
            <a:ext cx="1185966" cy="13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E99-DA6D-4428-83EE-4C7F753C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>
            <a:noAutofit/>
          </a:bodyPr>
          <a:lstStyle/>
          <a:p>
            <a:r>
              <a:rPr lang="en-US" sz="6000" dirty="0">
                <a:latin typeface="Century Gothic" panose="020B0502020202020204" pitchFamily="34" charset="0"/>
              </a:rPr>
              <a:t>Group three 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fruit</a:t>
            </a:r>
            <a:r>
              <a:rPr lang="en-US" sz="60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835F8-DFE6-424A-8C01-FE6068405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48"/>
          <a:stretch/>
        </p:blipFill>
        <p:spPr>
          <a:xfrm>
            <a:off x="6096000" y="171794"/>
            <a:ext cx="4081670" cy="1712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F1107-E952-4959-B91D-40B4BF8E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8" y="209239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60A87-DC62-4668-A35E-F09214E2A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766" y="1997144"/>
            <a:ext cx="2047875" cy="2238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23152-B2EB-453D-8B42-19AE3EDB9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080" y="1933712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FAA298-B9C2-4098-89AB-B0D8A2385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644" y="1884017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3AE5B-A055-4A9D-99FE-97FF9634A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819" y="4496421"/>
            <a:ext cx="2047875" cy="223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278C72-AE08-4D4D-B38F-AD358CC438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056" t="3484" r="13573"/>
          <a:stretch/>
        </p:blipFill>
        <p:spPr>
          <a:xfrm>
            <a:off x="3058586" y="4541975"/>
            <a:ext cx="2259055" cy="195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D1C9A2-3E12-4F9F-BE0A-5BA8C074224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9" t="10948" r="5213" b="18116"/>
          <a:stretch/>
        </p:blipFill>
        <p:spPr>
          <a:xfrm>
            <a:off x="5676981" y="4319861"/>
            <a:ext cx="2459854" cy="2019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8347B3-029A-47E0-9B18-DBE1DB7ED5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4315" y="40271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F1F2-FA61-4987-9500-C33AA807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7580243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Group four 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Dairy products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6B6FA-D796-4A4C-8216-DB253AD05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70"/>
          <a:stretch/>
        </p:blipFill>
        <p:spPr>
          <a:xfrm>
            <a:off x="6096000" y="37616"/>
            <a:ext cx="4969565" cy="1996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FF8AD0-2B24-41B0-B382-450CADAA8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81"/>
          <a:stretch/>
        </p:blipFill>
        <p:spPr>
          <a:xfrm>
            <a:off x="551207" y="2573613"/>
            <a:ext cx="2231749" cy="3152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5FF4C-FBFA-46A6-8E8A-2EE8544F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199" y="2692882"/>
            <a:ext cx="3739184" cy="3152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0392B-83E7-4CBD-8F72-9E278366A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6" y="2692882"/>
            <a:ext cx="4667665" cy="28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9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0FEC-7D3C-4CD9-9734-2D0153B2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365125"/>
            <a:ext cx="4770782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Group five(</a:t>
            </a:r>
            <a:r>
              <a:rPr lang="en-US" sz="5400" dirty="0">
                <a:solidFill>
                  <a:srgbClr val="FF0000"/>
                </a:solidFill>
                <a:latin typeface="Century Gothic" panose="020B0502020202020204" pitchFamily="34" charset="0"/>
              </a:rPr>
              <a:t>meat</a:t>
            </a:r>
            <a:r>
              <a:rPr lang="en-US" sz="54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7EA70-12DF-4A75-859F-9B24AC3D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30" y="0"/>
            <a:ext cx="5963479" cy="1961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5889D-C81A-40CE-A4FB-D95A5336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895" y="1767578"/>
            <a:ext cx="3511826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1043A-3A5D-40F8-BE74-8FA4A6C84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2" t="10613" r="7497" b="6817"/>
          <a:stretch/>
        </p:blipFill>
        <p:spPr>
          <a:xfrm>
            <a:off x="4591878" y="2055813"/>
            <a:ext cx="3604591" cy="2166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02B07-1551-4D8A-AA73-C9FD4D912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96" y="1921565"/>
            <a:ext cx="4108174" cy="4219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B4F1D-A632-443E-977C-5BB8922413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58" b="22477"/>
          <a:stretch/>
        </p:blipFill>
        <p:spPr>
          <a:xfrm>
            <a:off x="5024437" y="4605269"/>
            <a:ext cx="4901441" cy="1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038D-8F9C-41FF-BBAE-172F8F21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30078" cy="1325563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latin typeface="Century Gothic" panose="020B0502020202020204" pitchFamily="34" charset="0"/>
              </a:rPr>
              <a:t>Group six </a:t>
            </a:r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en-US" sz="6000" dirty="0">
                <a:solidFill>
                  <a:srgbClr val="FF0000"/>
                </a:solidFill>
                <a:latin typeface="Century Gothic" panose="020B0502020202020204" pitchFamily="34" charset="0"/>
              </a:rPr>
              <a:t>fats and sugars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1120F-44C5-4A67-ABCE-73632AFC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77"/>
          <a:stretch/>
        </p:blipFill>
        <p:spPr>
          <a:xfrm>
            <a:off x="6096000" y="365125"/>
            <a:ext cx="4545496" cy="208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5C919-36C1-4223-B368-1DACBF69C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42" t="10612" r="10237" b="10871"/>
          <a:stretch/>
        </p:blipFill>
        <p:spPr>
          <a:xfrm>
            <a:off x="453887" y="2070652"/>
            <a:ext cx="2700130" cy="261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45829B-1F18-48C5-A220-BB839E03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471" y="1894025"/>
            <a:ext cx="1743075" cy="261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FEA87-0474-4BB1-BFDA-4EB441109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87" y="4754632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81464-59CD-4E37-8ED1-6AB242027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55" t="7676" r="25979" b="12137"/>
          <a:stretch/>
        </p:blipFill>
        <p:spPr>
          <a:xfrm>
            <a:off x="2597012" y="4714875"/>
            <a:ext cx="3034748" cy="2086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DB175C-CF53-44D1-8981-A5A982DEF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451652"/>
            <a:ext cx="4982817" cy="42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9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82496-02CB-4843-BA9B-F1083666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2" y="0"/>
            <a:ext cx="12178747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4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51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Food</vt:lpstr>
      <vt:lpstr>Food is divided into six main groups.</vt:lpstr>
      <vt:lpstr>Group one (grains/ carbohydrates)</vt:lpstr>
      <vt:lpstr>Group two (vegetables)</vt:lpstr>
      <vt:lpstr>Group three (fruit)</vt:lpstr>
      <vt:lpstr>Group four (Dairy products)</vt:lpstr>
      <vt:lpstr>Group five(meat)</vt:lpstr>
      <vt:lpstr>Group six (fats and sugars)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THINK PAD</dc:creator>
  <cp:lastModifiedBy>Dina Qubain</cp:lastModifiedBy>
  <cp:revision>40</cp:revision>
  <dcterms:created xsi:type="dcterms:W3CDTF">2020-11-06T16:59:27Z</dcterms:created>
  <dcterms:modified xsi:type="dcterms:W3CDTF">2023-12-02T13:27:33Z</dcterms:modified>
</cp:coreProperties>
</file>