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5" autoAdjust="0"/>
    <p:restoredTop sz="94660"/>
  </p:normalViewPr>
  <p:slideViewPr>
    <p:cSldViewPr snapToGrid="0">
      <p:cViewPr varScale="1">
        <p:scale>
          <a:sx n="85" d="100"/>
          <a:sy n="85" d="100"/>
        </p:scale>
        <p:origin x="9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slide" Target="slides/slide17.xml" /><Relationship Id="rId3" Type="http://schemas.openxmlformats.org/officeDocument/2006/relationships/slide" Target="slides/slide2.xml" /><Relationship Id="rId21" Type="http://schemas.openxmlformats.org/officeDocument/2006/relationships/theme" Target="theme/theme1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slide" Target="slides/slide16.xml" /><Relationship Id="rId2" Type="http://schemas.openxmlformats.org/officeDocument/2006/relationships/slide" Target="slides/slide1.xml" /><Relationship Id="rId16" Type="http://schemas.openxmlformats.org/officeDocument/2006/relationships/slide" Target="slides/slide15.xml" /><Relationship Id="rId20" Type="http://schemas.openxmlformats.org/officeDocument/2006/relationships/viewProps" Target="viewProps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10" Type="http://schemas.openxmlformats.org/officeDocument/2006/relationships/slide" Target="slides/slide9.xml" /><Relationship Id="rId19" Type="http://schemas.openxmlformats.org/officeDocument/2006/relationships/presProps" Target="presProps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Relationship Id="rId22" Type="http://schemas.openxmlformats.org/officeDocument/2006/relationships/tableStyles" Target="tableStyle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904D9-DD29-4A15-99D3-92FD6ED33E8E}" type="datetimeFigureOut">
              <a:rPr lang="en-US" smtClean="0"/>
              <a:t>12/2/2023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9A86A-5E64-4C10-B1BF-FCAE66D7C3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3231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904D9-DD29-4A15-99D3-92FD6ED33E8E}" type="datetimeFigureOut">
              <a:rPr lang="en-US" smtClean="0"/>
              <a:t>12/2/2023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9A86A-5E64-4C10-B1BF-FCAE66D7C3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1422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904D9-DD29-4A15-99D3-92FD6ED33E8E}" type="datetimeFigureOut">
              <a:rPr lang="en-US" smtClean="0"/>
              <a:t>12/2/2023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9A86A-5E64-4C10-B1BF-FCAE66D7C3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0200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904D9-DD29-4A15-99D3-92FD6ED33E8E}" type="datetimeFigureOut">
              <a:rPr lang="en-US" smtClean="0"/>
              <a:t>12/2/2023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9A86A-5E64-4C10-B1BF-FCAE66D7C3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4305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904D9-DD29-4A15-99D3-92FD6ED33E8E}" type="datetimeFigureOut">
              <a:rPr lang="en-US" smtClean="0"/>
              <a:t>12/2/2023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9A86A-5E64-4C10-B1BF-FCAE66D7C3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2861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904D9-DD29-4A15-99D3-92FD6ED33E8E}" type="datetimeFigureOut">
              <a:rPr lang="en-US" smtClean="0"/>
              <a:t>12/2/2023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9A86A-5E64-4C10-B1BF-FCAE66D7C3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6628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904D9-DD29-4A15-99D3-92FD6ED33E8E}" type="datetimeFigureOut">
              <a:rPr lang="en-US" smtClean="0"/>
              <a:t>12/2/2023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9A86A-5E64-4C10-B1BF-FCAE66D7C3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277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904D9-DD29-4A15-99D3-92FD6ED33E8E}" type="datetimeFigureOut">
              <a:rPr lang="en-US" smtClean="0"/>
              <a:t>12/2/2023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9A86A-5E64-4C10-B1BF-FCAE66D7C3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3032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904D9-DD29-4A15-99D3-92FD6ED33E8E}" type="datetimeFigureOut">
              <a:rPr lang="en-US" smtClean="0"/>
              <a:t>12/2/2023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9A86A-5E64-4C10-B1BF-FCAE66D7C3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38774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904D9-DD29-4A15-99D3-92FD6ED33E8E}" type="datetimeFigureOut">
              <a:rPr lang="en-US" smtClean="0"/>
              <a:t>12/2/2023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9A86A-5E64-4C10-B1BF-FCAE66D7C3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7264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904D9-DD29-4A15-99D3-92FD6ED33E8E}" type="datetimeFigureOut">
              <a:rPr lang="en-US" smtClean="0"/>
              <a:t>12/2/2023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9A86A-5E64-4C10-B1BF-FCAE66D7C3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153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6904D9-DD29-4A15-99D3-92FD6ED33E8E}" type="datetimeFigureOut">
              <a:rPr lang="en-US" smtClean="0"/>
              <a:t>12/2/2023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9A86A-5E64-4C10-B1BF-FCAE66D7C3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7556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 /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 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 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 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 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 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 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 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 /><Relationship Id="rId1" Type="http://schemas.openxmlformats.org/officeDocument/2006/relationships/slideLayout" Target="../slideLayouts/slideLayout1.xml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 /><Relationship Id="rId1" Type="http://schemas.openxmlformats.org/officeDocument/2006/relationships/slideLayout" Target="../slideLayouts/slideLayout1.xml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 /><Relationship Id="rId1" Type="http://schemas.openxmlformats.org/officeDocument/2006/relationships/slideLayout" Target="../slideLayouts/slideLayout1.xml" 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 /><Relationship Id="rId1" Type="http://schemas.openxmlformats.org/officeDocument/2006/relationships/slideLayout" Target="../slideLayouts/slideLayout1.xml" 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 /><Relationship Id="rId1" Type="http://schemas.openxmlformats.org/officeDocument/2006/relationships/slideLayout" Target="../slideLayouts/slideLayout1.xml" 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 /><Relationship Id="rId1" Type="http://schemas.openxmlformats.org/officeDocument/2006/relationships/slideLayout" Target="../slideLayouts/slideLayout1.xml" 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 /><Relationship Id="rId1" Type="http://schemas.openxmlformats.org/officeDocument/2006/relationships/slideLayout" Target="../slideLayouts/slideLayout1.xml" 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 /><Relationship Id="rId1" Type="http://schemas.openxmlformats.org/officeDocument/2006/relationships/slideLayout" Target="../slideLayouts/slideLayout1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65956" y="4532488"/>
            <a:ext cx="9144000" cy="1655762"/>
          </a:xfrm>
        </p:spPr>
        <p:txBody>
          <a:bodyPr>
            <a:normAutofit/>
          </a:bodyPr>
          <a:lstStyle/>
          <a:p>
            <a:r>
              <a:rPr lang="en-US" sz="9600" dirty="0"/>
              <a:t>mother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2868" y="112889"/>
            <a:ext cx="4186565" cy="4419599"/>
          </a:xfrm>
          <a:prstGeom prst="rect">
            <a:avLst/>
          </a:prstGeom>
        </p:spPr>
      </p:pic>
      <p:sp>
        <p:nvSpPr>
          <p:cNvPr id="5" name="Flowchart: Connector 4"/>
          <p:cNvSpPr/>
          <p:nvPr/>
        </p:nvSpPr>
        <p:spPr>
          <a:xfrm>
            <a:off x="5366294" y="5884612"/>
            <a:ext cx="149902" cy="13491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.</a:t>
            </a:r>
          </a:p>
        </p:txBody>
      </p:sp>
      <p:sp>
        <p:nvSpPr>
          <p:cNvPr id="6" name="Flowchart: Connector 5"/>
          <p:cNvSpPr/>
          <p:nvPr/>
        </p:nvSpPr>
        <p:spPr>
          <a:xfrm>
            <a:off x="7294334" y="5876144"/>
            <a:ext cx="149902" cy="13491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.</a:t>
            </a:r>
          </a:p>
        </p:txBody>
      </p:sp>
      <p:sp>
        <p:nvSpPr>
          <p:cNvPr id="7" name="Flowchart: Connector 6"/>
          <p:cNvSpPr/>
          <p:nvPr/>
        </p:nvSpPr>
        <p:spPr>
          <a:xfrm>
            <a:off x="6354072" y="5884611"/>
            <a:ext cx="149902" cy="13491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.</a:t>
            </a:r>
          </a:p>
        </p:txBody>
      </p:sp>
      <p:sp>
        <p:nvSpPr>
          <p:cNvPr id="8" name="Flowchart: Connector 7"/>
          <p:cNvSpPr/>
          <p:nvPr/>
        </p:nvSpPr>
        <p:spPr>
          <a:xfrm>
            <a:off x="4378516" y="5884612"/>
            <a:ext cx="149902" cy="13491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33651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78488" y="2555169"/>
            <a:ext cx="3883378" cy="763763"/>
          </a:xfrm>
        </p:spPr>
        <p:txBody>
          <a:bodyPr>
            <a:noAutofit/>
          </a:bodyPr>
          <a:lstStyle/>
          <a:p>
            <a:r>
              <a:rPr lang="en-US" sz="9600" dirty="0">
                <a:latin typeface="Comic Sans MS" panose="030F0702030302020204" pitchFamily="66" charset="0"/>
              </a:rPr>
              <a:t>man</a:t>
            </a:r>
          </a:p>
        </p:txBody>
      </p:sp>
      <p:sp>
        <p:nvSpPr>
          <p:cNvPr id="3" name="Flowchart: Connector 2"/>
          <p:cNvSpPr/>
          <p:nvPr/>
        </p:nvSpPr>
        <p:spPr>
          <a:xfrm>
            <a:off x="4776610" y="3894668"/>
            <a:ext cx="112889" cy="112888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4" name="Flowchart: Connector 3"/>
          <p:cNvSpPr/>
          <p:nvPr/>
        </p:nvSpPr>
        <p:spPr>
          <a:xfrm>
            <a:off x="5641621" y="3889023"/>
            <a:ext cx="112889" cy="112888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5" name="Flowchart: Connector 4"/>
          <p:cNvSpPr/>
          <p:nvPr/>
        </p:nvSpPr>
        <p:spPr>
          <a:xfrm>
            <a:off x="6292143" y="3889023"/>
            <a:ext cx="112889" cy="112888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53025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89867" y="2453569"/>
            <a:ext cx="3330222" cy="1429809"/>
          </a:xfrm>
        </p:spPr>
        <p:txBody>
          <a:bodyPr>
            <a:noAutofit/>
          </a:bodyPr>
          <a:lstStyle/>
          <a:p>
            <a:r>
              <a:rPr lang="en-US" sz="9600" dirty="0"/>
              <a:t>men</a:t>
            </a:r>
          </a:p>
        </p:txBody>
      </p:sp>
      <p:sp>
        <p:nvSpPr>
          <p:cNvPr id="3" name="Flowchart: Connector 2"/>
          <p:cNvSpPr/>
          <p:nvPr/>
        </p:nvSpPr>
        <p:spPr>
          <a:xfrm>
            <a:off x="4020255" y="3928534"/>
            <a:ext cx="112889" cy="112888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4" name="Flowchart: Connector 3"/>
          <p:cNvSpPr/>
          <p:nvPr/>
        </p:nvSpPr>
        <p:spPr>
          <a:xfrm>
            <a:off x="4827411" y="3928534"/>
            <a:ext cx="112889" cy="112888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5" name="Flowchart: Connector 4"/>
          <p:cNvSpPr/>
          <p:nvPr/>
        </p:nvSpPr>
        <p:spPr>
          <a:xfrm>
            <a:off x="5578122" y="3928534"/>
            <a:ext cx="112889" cy="112888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88765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23178" y="1956859"/>
            <a:ext cx="1701800" cy="1949097"/>
          </a:xfrm>
        </p:spPr>
        <p:txBody>
          <a:bodyPr>
            <a:noAutofit/>
          </a:bodyPr>
          <a:lstStyle/>
          <a:p>
            <a:r>
              <a:rPr lang="en-US" sz="7000" dirty="0">
                <a:latin typeface="Comic Sans MS" panose="030F0702030302020204" pitchFamily="66" charset="0"/>
              </a:rPr>
              <a:t>him</a:t>
            </a:r>
          </a:p>
        </p:txBody>
      </p:sp>
      <p:sp>
        <p:nvSpPr>
          <p:cNvPr id="4" name="Flowchart: Connector 3"/>
          <p:cNvSpPr/>
          <p:nvPr/>
        </p:nvSpPr>
        <p:spPr>
          <a:xfrm>
            <a:off x="5047544" y="3722790"/>
            <a:ext cx="124178" cy="183166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5" name="Flowchart: Connector 4"/>
          <p:cNvSpPr/>
          <p:nvPr/>
        </p:nvSpPr>
        <p:spPr>
          <a:xfrm>
            <a:off x="5578122" y="3722790"/>
            <a:ext cx="124178" cy="183166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6" name="Flowchart: Connector 5"/>
          <p:cNvSpPr/>
          <p:nvPr/>
        </p:nvSpPr>
        <p:spPr>
          <a:xfrm>
            <a:off x="6094588" y="3724063"/>
            <a:ext cx="124178" cy="183166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92653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9623" y="2385835"/>
            <a:ext cx="2154625" cy="1348811"/>
          </a:xfrm>
        </p:spPr>
        <p:txBody>
          <a:bodyPr>
            <a:noAutofit/>
          </a:bodyPr>
          <a:lstStyle/>
          <a:p>
            <a:r>
              <a:rPr lang="en-US" sz="8000" dirty="0">
                <a:latin typeface="Comic Sans MS" panose="030F0702030302020204" pitchFamily="66" charset="0"/>
              </a:rPr>
              <a:t>mug</a:t>
            </a:r>
          </a:p>
        </p:txBody>
      </p:sp>
      <p:sp>
        <p:nvSpPr>
          <p:cNvPr id="3" name="Flowchart: Connector 2"/>
          <p:cNvSpPr/>
          <p:nvPr/>
        </p:nvSpPr>
        <p:spPr>
          <a:xfrm>
            <a:off x="5230989" y="3862073"/>
            <a:ext cx="124178" cy="183166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4" name="Flowchart: Connector 3"/>
          <p:cNvSpPr/>
          <p:nvPr/>
        </p:nvSpPr>
        <p:spPr>
          <a:xfrm>
            <a:off x="5956935" y="3862073"/>
            <a:ext cx="124178" cy="183166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5" name="Flowchart: Connector 4"/>
          <p:cNvSpPr/>
          <p:nvPr/>
        </p:nvSpPr>
        <p:spPr>
          <a:xfrm>
            <a:off x="6547555" y="3862073"/>
            <a:ext cx="124178" cy="183166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16905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5400" y="2532591"/>
            <a:ext cx="2311400" cy="1474964"/>
          </a:xfrm>
        </p:spPr>
        <p:txBody>
          <a:bodyPr>
            <a:normAutofit fontScale="90000"/>
          </a:bodyPr>
          <a:lstStyle/>
          <a:p>
            <a:r>
              <a:rPr lang="en-US" sz="8000" dirty="0">
                <a:latin typeface="Comic Sans MS" panose="030F0702030302020204" pitchFamily="66" charset="0"/>
              </a:rPr>
              <a:t>lamp</a:t>
            </a:r>
          </a:p>
        </p:txBody>
      </p:sp>
      <p:sp>
        <p:nvSpPr>
          <p:cNvPr id="3" name="Flowchart: Connector 2"/>
          <p:cNvSpPr/>
          <p:nvPr/>
        </p:nvSpPr>
        <p:spPr>
          <a:xfrm>
            <a:off x="5226755" y="4018843"/>
            <a:ext cx="124178" cy="183166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4" name="Flowchart: Connector 3"/>
          <p:cNvSpPr/>
          <p:nvPr/>
        </p:nvSpPr>
        <p:spPr>
          <a:xfrm>
            <a:off x="5672666" y="4018843"/>
            <a:ext cx="124178" cy="183166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5" name="Flowchart: Connector 4"/>
          <p:cNvSpPr/>
          <p:nvPr/>
        </p:nvSpPr>
        <p:spPr>
          <a:xfrm>
            <a:off x="6199011" y="4007555"/>
            <a:ext cx="124178" cy="183166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6" name="Flowchart: Connector 5"/>
          <p:cNvSpPr/>
          <p:nvPr/>
        </p:nvSpPr>
        <p:spPr>
          <a:xfrm>
            <a:off x="6745816" y="4018843"/>
            <a:ext cx="124178" cy="183166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75692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63533" y="2374547"/>
            <a:ext cx="2458156" cy="1486253"/>
          </a:xfrm>
        </p:spPr>
        <p:txBody>
          <a:bodyPr>
            <a:normAutofit/>
          </a:bodyPr>
          <a:lstStyle/>
          <a:p>
            <a:r>
              <a:rPr lang="en-US" sz="8000" dirty="0"/>
              <a:t>camp</a:t>
            </a:r>
          </a:p>
        </p:txBody>
      </p:sp>
      <p:sp>
        <p:nvSpPr>
          <p:cNvPr id="3" name="Flowchart: Connector 2"/>
          <p:cNvSpPr/>
          <p:nvPr/>
        </p:nvSpPr>
        <p:spPr>
          <a:xfrm>
            <a:off x="4756151" y="3860800"/>
            <a:ext cx="124178" cy="183166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4" name="Flowchart: Connector 3"/>
          <p:cNvSpPr/>
          <p:nvPr/>
        </p:nvSpPr>
        <p:spPr>
          <a:xfrm>
            <a:off x="5184423" y="3877179"/>
            <a:ext cx="124178" cy="183166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5" name="Flowchart: Connector 4"/>
          <p:cNvSpPr/>
          <p:nvPr/>
        </p:nvSpPr>
        <p:spPr>
          <a:xfrm>
            <a:off x="5792611" y="3877179"/>
            <a:ext cx="124178" cy="183166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6" name="Flowchart: Connector 5"/>
          <p:cNvSpPr/>
          <p:nvPr/>
        </p:nvSpPr>
        <p:spPr>
          <a:xfrm>
            <a:off x="6462888" y="3877179"/>
            <a:ext cx="124178" cy="183166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51463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63533" y="2758371"/>
            <a:ext cx="2306038" cy="899230"/>
          </a:xfrm>
        </p:spPr>
        <p:txBody>
          <a:bodyPr>
            <a:noAutofit/>
          </a:bodyPr>
          <a:lstStyle/>
          <a:p>
            <a:r>
              <a:rPr lang="en-US" sz="8000" dirty="0">
                <a:latin typeface="Comic Sans MS" panose="030F0702030302020204" pitchFamily="66" charset="0"/>
              </a:rPr>
              <a:t>mom</a:t>
            </a:r>
          </a:p>
        </p:txBody>
      </p:sp>
      <p:sp>
        <p:nvSpPr>
          <p:cNvPr id="3" name="Flowchart: Connector 2"/>
          <p:cNvSpPr/>
          <p:nvPr/>
        </p:nvSpPr>
        <p:spPr>
          <a:xfrm>
            <a:off x="4910666" y="3862073"/>
            <a:ext cx="124178" cy="183166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4" name="Flowchart: Connector 3"/>
          <p:cNvSpPr/>
          <p:nvPr/>
        </p:nvSpPr>
        <p:spPr>
          <a:xfrm>
            <a:off x="5610577" y="3862073"/>
            <a:ext cx="124178" cy="183166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5" name="Flowchart: Connector 4"/>
          <p:cNvSpPr/>
          <p:nvPr/>
        </p:nvSpPr>
        <p:spPr>
          <a:xfrm>
            <a:off x="6316132" y="3885924"/>
            <a:ext cx="124178" cy="183166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113656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34465" y="1764947"/>
            <a:ext cx="2209801" cy="1520119"/>
          </a:xfrm>
        </p:spPr>
        <p:txBody>
          <a:bodyPr>
            <a:no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stem</a:t>
            </a:r>
          </a:p>
        </p:txBody>
      </p:sp>
      <p:sp>
        <p:nvSpPr>
          <p:cNvPr id="3" name="Flowchart: Connector 2"/>
          <p:cNvSpPr/>
          <p:nvPr/>
        </p:nvSpPr>
        <p:spPr>
          <a:xfrm>
            <a:off x="4959893" y="3150155"/>
            <a:ext cx="149902" cy="13491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.</a:t>
            </a:r>
          </a:p>
        </p:txBody>
      </p:sp>
      <p:sp>
        <p:nvSpPr>
          <p:cNvPr id="4" name="Flowchart: Connector 3"/>
          <p:cNvSpPr/>
          <p:nvPr/>
        </p:nvSpPr>
        <p:spPr>
          <a:xfrm>
            <a:off x="5235223" y="3150155"/>
            <a:ext cx="149902" cy="13491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.</a:t>
            </a:r>
          </a:p>
        </p:txBody>
      </p:sp>
      <p:sp>
        <p:nvSpPr>
          <p:cNvPr id="6" name="Flowchart: Connector 5"/>
          <p:cNvSpPr/>
          <p:nvPr/>
        </p:nvSpPr>
        <p:spPr>
          <a:xfrm>
            <a:off x="5540348" y="3147333"/>
            <a:ext cx="149902" cy="13491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.</a:t>
            </a:r>
          </a:p>
        </p:txBody>
      </p:sp>
      <p:sp>
        <p:nvSpPr>
          <p:cNvPr id="7" name="Flowchart: Connector 6"/>
          <p:cNvSpPr/>
          <p:nvPr/>
        </p:nvSpPr>
        <p:spPr>
          <a:xfrm>
            <a:off x="5942512" y="3123205"/>
            <a:ext cx="148495" cy="159039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21028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9600" dirty="0">
                <a:latin typeface="Comic Sans MS" panose="030F0702030302020204" pitchFamily="66" charset="0"/>
              </a:rPr>
              <a:t>mountain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8047" y="1168238"/>
            <a:ext cx="5666004" cy="2331156"/>
          </a:xfrm>
          <a:prstGeom prst="rect">
            <a:avLst/>
          </a:prstGeom>
        </p:spPr>
      </p:pic>
      <p:sp>
        <p:nvSpPr>
          <p:cNvPr id="5" name="Flowchart: Connector 4"/>
          <p:cNvSpPr/>
          <p:nvPr/>
        </p:nvSpPr>
        <p:spPr>
          <a:xfrm>
            <a:off x="8335547" y="5335043"/>
            <a:ext cx="149902" cy="13491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.</a:t>
            </a:r>
          </a:p>
        </p:txBody>
      </p:sp>
      <p:sp>
        <p:nvSpPr>
          <p:cNvPr id="6" name="Flowchart: Connector 5"/>
          <p:cNvSpPr/>
          <p:nvPr/>
        </p:nvSpPr>
        <p:spPr>
          <a:xfrm>
            <a:off x="6785547" y="5310037"/>
            <a:ext cx="149902" cy="13491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.</a:t>
            </a:r>
          </a:p>
        </p:txBody>
      </p:sp>
      <p:sp>
        <p:nvSpPr>
          <p:cNvPr id="7" name="Flowchart: Connector 6"/>
          <p:cNvSpPr/>
          <p:nvPr/>
        </p:nvSpPr>
        <p:spPr>
          <a:xfrm>
            <a:off x="7551618" y="5335044"/>
            <a:ext cx="149902" cy="13491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.</a:t>
            </a:r>
          </a:p>
        </p:txBody>
      </p:sp>
      <p:sp>
        <p:nvSpPr>
          <p:cNvPr id="8" name="Flowchart: Connector 7"/>
          <p:cNvSpPr/>
          <p:nvPr/>
        </p:nvSpPr>
        <p:spPr>
          <a:xfrm>
            <a:off x="5089716" y="5310037"/>
            <a:ext cx="149902" cy="13491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.</a:t>
            </a:r>
          </a:p>
        </p:txBody>
      </p:sp>
      <p:sp>
        <p:nvSpPr>
          <p:cNvPr id="9" name="Flowchart: Connector 8"/>
          <p:cNvSpPr/>
          <p:nvPr/>
        </p:nvSpPr>
        <p:spPr>
          <a:xfrm>
            <a:off x="6098498" y="5315682"/>
            <a:ext cx="149902" cy="13491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.</a:t>
            </a:r>
          </a:p>
        </p:txBody>
      </p:sp>
      <p:sp>
        <p:nvSpPr>
          <p:cNvPr id="10" name="Flowchart: Connector 9"/>
          <p:cNvSpPr/>
          <p:nvPr/>
        </p:nvSpPr>
        <p:spPr>
          <a:xfrm>
            <a:off x="3870515" y="5295926"/>
            <a:ext cx="149902" cy="13491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110644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67280" y="4237930"/>
            <a:ext cx="9144000" cy="1655762"/>
          </a:xfrm>
        </p:spPr>
        <p:txBody>
          <a:bodyPr>
            <a:normAutofit/>
          </a:bodyPr>
          <a:lstStyle/>
          <a:p>
            <a:r>
              <a:rPr lang="en-US" sz="9600" dirty="0">
                <a:latin typeface="Comic Sans MS" panose="030F0702030302020204" pitchFamily="66" charset="0"/>
              </a:rPr>
              <a:t>mirror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2580" y="365491"/>
            <a:ext cx="3592512" cy="3706302"/>
          </a:xfrm>
          <a:prstGeom prst="rect">
            <a:avLst/>
          </a:prstGeom>
        </p:spPr>
      </p:pic>
      <p:sp>
        <p:nvSpPr>
          <p:cNvPr id="5" name="Flowchart: Connector 4"/>
          <p:cNvSpPr/>
          <p:nvPr/>
        </p:nvSpPr>
        <p:spPr>
          <a:xfrm>
            <a:off x="6006737" y="5857488"/>
            <a:ext cx="149902" cy="13491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.</a:t>
            </a:r>
          </a:p>
        </p:txBody>
      </p:sp>
      <p:sp>
        <p:nvSpPr>
          <p:cNvPr id="6" name="Flowchart: Connector 5"/>
          <p:cNvSpPr/>
          <p:nvPr/>
        </p:nvSpPr>
        <p:spPr>
          <a:xfrm>
            <a:off x="5134871" y="5821284"/>
            <a:ext cx="149902" cy="13491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.</a:t>
            </a:r>
          </a:p>
        </p:txBody>
      </p:sp>
      <p:sp>
        <p:nvSpPr>
          <p:cNvPr id="7" name="Flowchart: Connector 6"/>
          <p:cNvSpPr/>
          <p:nvPr/>
        </p:nvSpPr>
        <p:spPr>
          <a:xfrm>
            <a:off x="4418026" y="5827397"/>
            <a:ext cx="149902" cy="13491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.</a:t>
            </a:r>
          </a:p>
        </p:txBody>
      </p:sp>
      <p:sp>
        <p:nvSpPr>
          <p:cNvPr id="8" name="Flowchart: Connector 7"/>
          <p:cNvSpPr/>
          <p:nvPr/>
        </p:nvSpPr>
        <p:spPr>
          <a:xfrm>
            <a:off x="7034053" y="5821284"/>
            <a:ext cx="149902" cy="13491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04942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9600" dirty="0">
                <a:latin typeface="Comic Sans MS" panose="030F0702030302020204" pitchFamily="66" charset="0"/>
              </a:rPr>
              <a:t>moth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9558" y="838553"/>
            <a:ext cx="3924375" cy="2683580"/>
          </a:xfrm>
          <a:prstGeom prst="rect">
            <a:avLst/>
          </a:prstGeom>
        </p:spPr>
      </p:pic>
      <p:sp>
        <p:nvSpPr>
          <p:cNvPr id="5" name="Flowchart: Connector 4"/>
          <p:cNvSpPr/>
          <p:nvPr/>
        </p:nvSpPr>
        <p:spPr>
          <a:xfrm>
            <a:off x="5050205" y="5080277"/>
            <a:ext cx="149902" cy="13491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.</a:t>
            </a:r>
          </a:p>
        </p:txBody>
      </p:sp>
      <p:sp>
        <p:nvSpPr>
          <p:cNvPr id="6" name="Flowchart: Connector 5"/>
          <p:cNvSpPr/>
          <p:nvPr/>
        </p:nvSpPr>
        <p:spPr>
          <a:xfrm>
            <a:off x="5917876" y="5080276"/>
            <a:ext cx="149902" cy="13491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.</a:t>
            </a:r>
          </a:p>
        </p:txBody>
      </p:sp>
      <p:sp>
        <p:nvSpPr>
          <p:cNvPr id="7" name="Flowchart: Connector 6"/>
          <p:cNvSpPr/>
          <p:nvPr/>
        </p:nvSpPr>
        <p:spPr>
          <a:xfrm>
            <a:off x="6935449" y="5080278"/>
            <a:ext cx="149902" cy="13491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350624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9600" dirty="0">
                <a:latin typeface="Comic Sans MS" panose="030F0702030302020204" pitchFamily="66" charset="0"/>
              </a:rPr>
              <a:t>mouse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3914" y="1232613"/>
            <a:ext cx="4606397" cy="2369425"/>
          </a:xfrm>
          <a:prstGeom prst="rect">
            <a:avLst/>
          </a:prstGeom>
        </p:spPr>
      </p:pic>
      <p:sp>
        <p:nvSpPr>
          <p:cNvPr id="5" name="Flowchart: Connector 4"/>
          <p:cNvSpPr/>
          <p:nvPr/>
        </p:nvSpPr>
        <p:spPr>
          <a:xfrm>
            <a:off x="4745405" y="5277278"/>
            <a:ext cx="149902" cy="13491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.</a:t>
            </a:r>
          </a:p>
        </p:txBody>
      </p:sp>
      <p:sp>
        <p:nvSpPr>
          <p:cNvPr id="6" name="Flowchart: Connector 5"/>
          <p:cNvSpPr/>
          <p:nvPr/>
        </p:nvSpPr>
        <p:spPr>
          <a:xfrm>
            <a:off x="5946098" y="5277278"/>
            <a:ext cx="149902" cy="13491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.</a:t>
            </a:r>
          </a:p>
        </p:txBody>
      </p:sp>
      <p:sp>
        <p:nvSpPr>
          <p:cNvPr id="7" name="Flowchart: Connector 6"/>
          <p:cNvSpPr/>
          <p:nvPr/>
        </p:nvSpPr>
        <p:spPr>
          <a:xfrm>
            <a:off x="6901582" y="5277278"/>
            <a:ext cx="149902" cy="13491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680193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0489" y="4674482"/>
            <a:ext cx="9144000" cy="1655762"/>
          </a:xfrm>
        </p:spPr>
        <p:txBody>
          <a:bodyPr>
            <a:normAutofit/>
          </a:bodyPr>
          <a:lstStyle/>
          <a:p>
            <a:r>
              <a:rPr lang="en-US" sz="9600" dirty="0">
                <a:latin typeface="Comic Sans MS" panose="030F0702030302020204" pitchFamily="66" charset="0"/>
              </a:rPr>
              <a:t>mop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782" y="781050"/>
            <a:ext cx="3765551" cy="3765551"/>
          </a:xfrm>
          <a:prstGeom prst="rect">
            <a:avLst/>
          </a:prstGeom>
        </p:spPr>
      </p:pic>
      <p:sp>
        <p:nvSpPr>
          <p:cNvPr id="5" name="Flowchart: Connector 4"/>
          <p:cNvSpPr/>
          <p:nvPr/>
        </p:nvSpPr>
        <p:spPr>
          <a:xfrm>
            <a:off x="6613993" y="6104744"/>
            <a:ext cx="149902" cy="13491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.</a:t>
            </a:r>
          </a:p>
        </p:txBody>
      </p:sp>
      <p:sp>
        <p:nvSpPr>
          <p:cNvPr id="6" name="Flowchart: Connector 5"/>
          <p:cNvSpPr/>
          <p:nvPr/>
        </p:nvSpPr>
        <p:spPr>
          <a:xfrm>
            <a:off x="5871147" y="6104744"/>
            <a:ext cx="149902" cy="13491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.</a:t>
            </a:r>
          </a:p>
        </p:txBody>
      </p:sp>
      <p:sp>
        <p:nvSpPr>
          <p:cNvPr id="7" name="Flowchart: Connector 6"/>
          <p:cNvSpPr/>
          <p:nvPr/>
        </p:nvSpPr>
        <p:spPr>
          <a:xfrm>
            <a:off x="4948604" y="6104745"/>
            <a:ext cx="149902" cy="13491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966826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82045" y="4776082"/>
            <a:ext cx="9144000" cy="1655762"/>
          </a:xfrm>
        </p:spPr>
        <p:txBody>
          <a:bodyPr>
            <a:normAutofit/>
          </a:bodyPr>
          <a:lstStyle/>
          <a:p>
            <a:r>
              <a:rPr lang="en-US" sz="9600" dirty="0">
                <a:latin typeface="Comic Sans MS" panose="030F0702030302020204" pitchFamily="66" charset="0"/>
              </a:rPr>
              <a:t>mat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022" y="1290713"/>
            <a:ext cx="4876800" cy="3476625"/>
          </a:xfrm>
          <a:prstGeom prst="rect">
            <a:avLst/>
          </a:prstGeom>
        </p:spPr>
      </p:pic>
      <p:sp>
        <p:nvSpPr>
          <p:cNvPr id="5" name="Flowchart: Connector 4"/>
          <p:cNvSpPr/>
          <p:nvPr/>
        </p:nvSpPr>
        <p:spPr>
          <a:xfrm>
            <a:off x="6323351" y="6296933"/>
            <a:ext cx="149902" cy="13491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.</a:t>
            </a:r>
          </a:p>
        </p:txBody>
      </p:sp>
      <p:sp>
        <p:nvSpPr>
          <p:cNvPr id="6" name="Flowchart: Connector 5"/>
          <p:cNvSpPr/>
          <p:nvPr/>
        </p:nvSpPr>
        <p:spPr>
          <a:xfrm>
            <a:off x="6982178" y="6296932"/>
            <a:ext cx="149902" cy="13491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.</a:t>
            </a:r>
          </a:p>
        </p:txBody>
      </p:sp>
      <p:sp>
        <p:nvSpPr>
          <p:cNvPr id="7" name="Flowchart: Connector 6"/>
          <p:cNvSpPr/>
          <p:nvPr/>
        </p:nvSpPr>
        <p:spPr>
          <a:xfrm>
            <a:off x="5400160" y="6296933"/>
            <a:ext cx="149902" cy="13491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706414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88533" y="4331738"/>
            <a:ext cx="9144000" cy="1655762"/>
          </a:xfrm>
        </p:spPr>
        <p:txBody>
          <a:bodyPr>
            <a:normAutofit/>
          </a:bodyPr>
          <a:lstStyle/>
          <a:p>
            <a:r>
              <a:rPr lang="en-US" sz="9600" dirty="0">
                <a:latin typeface="Comic Sans MS" panose="030F0702030302020204" pitchFamily="66" charset="0"/>
              </a:rPr>
              <a:t>map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8616" y="980369"/>
            <a:ext cx="3950406" cy="3351369"/>
          </a:xfrm>
          <a:prstGeom prst="rect">
            <a:avLst/>
          </a:prstGeom>
        </p:spPr>
      </p:pic>
      <p:sp>
        <p:nvSpPr>
          <p:cNvPr id="5" name="Flowchart: Connector 4"/>
          <p:cNvSpPr/>
          <p:nvPr/>
        </p:nvSpPr>
        <p:spPr>
          <a:xfrm>
            <a:off x="6098498" y="5852589"/>
            <a:ext cx="149902" cy="13491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.</a:t>
            </a:r>
          </a:p>
        </p:txBody>
      </p:sp>
      <p:sp>
        <p:nvSpPr>
          <p:cNvPr id="6" name="Flowchart: Connector 5"/>
          <p:cNvSpPr/>
          <p:nvPr/>
        </p:nvSpPr>
        <p:spPr>
          <a:xfrm>
            <a:off x="6613715" y="5852589"/>
            <a:ext cx="148329" cy="13491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.</a:t>
            </a:r>
          </a:p>
        </p:txBody>
      </p:sp>
      <p:sp>
        <p:nvSpPr>
          <p:cNvPr id="7" name="Flowchart: Connector 6"/>
          <p:cNvSpPr/>
          <p:nvPr/>
        </p:nvSpPr>
        <p:spPr>
          <a:xfrm>
            <a:off x="5151804" y="5852589"/>
            <a:ext cx="149902" cy="13491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831759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3023" y="4268082"/>
            <a:ext cx="9144000" cy="1655762"/>
          </a:xfrm>
        </p:spPr>
        <p:txBody>
          <a:bodyPr>
            <a:normAutofit/>
          </a:bodyPr>
          <a:lstStyle/>
          <a:p>
            <a:r>
              <a:rPr lang="en-US" sz="9600" dirty="0">
                <a:latin typeface="Comic Sans MS" panose="030F0702030302020204" pitchFamily="66" charset="0"/>
              </a:rPr>
              <a:t>man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3199" y="785217"/>
            <a:ext cx="1309512" cy="3429515"/>
          </a:xfrm>
          <a:prstGeom prst="rect">
            <a:avLst/>
          </a:prstGeom>
        </p:spPr>
      </p:pic>
      <p:sp>
        <p:nvSpPr>
          <p:cNvPr id="5" name="Flowchart: Connector 4"/>
          <p:cNvSpPr/>
          <p:nvPr/>
        </p:nvSpPr>
        <p:spPr>
          <a:xfrm>
            <a:off x="5411449" y="5819977"/>
            <a:ext cx="149902" cy="13491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.</a:t>
            </a:r>
          </a:p>
        </p:txBody>
      </p:sp>
      <p:sp>
        <p:nvSpPr>
          <p:cNvPr id="6" name="Flowchart: Connector 5"/>
          <p:cNvSpPr/>
          <p:nvPr/>
        </p:nvSpPr>
        <p:spPr>
          <a:xfrm>
            <a:off x="6290409" y="5788933"/>
            <a:ext cx="149902" cy="13491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.</a:t>
            </a:r>
          </a:p>
        </p:txBody>
      </p:sp>
      <p:sp>
        <p:nvSpPr>
          <p:cNvPr id="7" name="Flowchart: Connector 6"/>
          <p:cNvSpPr/>
          <p:nvPr/>
        </p:nvSpPr>
        <p:spPr>
          <a:xfrm>
            <a:off x="7094418" y="5788932"/>
            <a:ext cx="149902" cy="13491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230440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52</Words>
  <Application>Microsoft Office PowerPoint</Application>
  <PresentationFormat>Widescreen</PresentationFormat>
  <Paragraphs>52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man</vt:lpstr>
      <vt:lpstr>men</vt:lpstr>
      <vt:lpstr>him</vt:lpstr>
      <vt:lpstr>mug</vt:lpstr>
      <vt:lpstr>lamp</vt:lpstr>
      <vt:lpstr>camp</vt:lpstr>
      <vt:lpstr>mom</vt:lpstr>
      <vt:lpstr>stem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THINK PAD</dc:creator>
  <cp:lastModifiedBy>Dina Qubain</cp:lastModifiedBy>
  <cp:revision>5</cp:revision>
  <dcterms:created xsi:type="dcterms:W3CDTF">2020-06-27T21:58:12Z</dcterms:created>
  <dcterms:modified xsi:type="dcterms:W3CDTF">2023-12-02T13:26:37Z</dcterms:modified>
</cp:coreProperties>
</file>