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57" r:id="rId5"/>
    <p:sldId id="271" r:id="rId6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20/05/1445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/>
              <a:t>  شبه الجزيرة العربية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/>
          </a:p>
          <a:p>
            <a:r>
              <a:rPr lang="ar-JO" dirty="0">
                <a:solidFill>
                  <a:srgbClr val="0070C0"/>
                </a:solidFill>
              </a:rPr>
              <a:t>أولا: </a:t>
            </a:r>
            <a:r>
              <a:rPr lang="ar-JO" dirty="0"/>
              <a:t> موقع شبه الجزيرة العربية</a:t>
            </a:r>
          </a:p>
          <a:p>
            <a:r>
              <a:rPr lang="ar-JO" dirty="0">
                <a:solidFill>
                  <a:srgbClr val="0070C0"/>
                </a:solidFill>
              </a:rPr>
              <a:t>ثانيا: </a:t>
            </a:r>
            <a:r>
              <a:rPr lang="ar-JO" dirty="0"/>
              <a:t>أصل العرب وأقسامهم</a:t>
            </a:r>
          </a:p>
          <a:p>
            <a:r>
              <a:rPr lang="ar-JO" dirty="0">
                <a:solidFill>
                  <a:srgbClr val="0070C0"/>
                </a:solidFill>
              </a:rPr>
              <a:t>ثالثا:</a:t>
            </a:r>
            <a:r>
              <a:rPr lang="ar-JO" dirty="0"/>
              <a:t> الدول المحيطة بشبه الجزيرة العربية قبيل الإسلام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362" y="452847"/>
            <a:ext cx="1392442" cy="1267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 موقع شبه الجزيرة العربية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dirty="0">
                <a:solidFill>
                  <a:srgbClr val="0070C0"/>
                </a:solidFill>
              </a:rPr>
              <a:t>1- تقع شبه الجزيرة العربية في الجنوب الغربي من قارة آسيا في وسط العالم القديم</a:t>
            </a:r>
          </a:p>
          <a:p>
            <a:pPr marL="0" indent="0" algn="r" rtl="1">
              <a:buNone/>
            </a:pPr>
            <a:r>
              <a:rPr lang="ar-SA" dirty="0">
                <a:solidFill>
                  <a:srgbClr val="0070C0"/>
                </a:solidFill>
              </a:rPr>
              <a:t> </a:t>
            </a:r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2</a:t>
            </a:r>
            <a:r>
              <a:rPr lang="ar-SA" dirty="0">
                <a:solidFill>
                  <a:srgbClr val="0070C0"/>
                </a:solidFill>
              </a:rPr>
              <a:t>- تحيط بها البحار من ثلاث جهات</a:t>
            </a:r>
          </a:p>
          <a:p>
            <a:pPr marL="0" indent="0" algn="r" rtl="1">
              <a:buNone/>
            </a:pPr>
            <a:r>
              <a:rPr lang="ar-SA" dirty="0">
                <a:solidFill>
                  <a:srgbClr val="FF0000"/>
                </a:solidFill>
              </a:rPr>
              <a:t>البحر الأحمر وبحر العرب والخليج العربي</a:t>
            </a:r>
          </a:p>
          <a:p>
            <a:pPr marL="0" indent="0" algn="r" rtl="1">
              <a:buNone/>
            </a:pPr>
            <a:endParaRPr lang="ar-SA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538" y="2493391"/>
            <a:ext cx="4615394" cy="368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74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/>
              <a:t>أصل العرب وأقسامهم</a:t>
            </a:r>
          </a:p>
        </p:txBody>
      </p:sp>
      <p:sp>
        <p:nvSpPr>
          <p:cNvPr id="4" name="Horizontal Scroll 3"/>
          <p:cNvSpPr/>
          <p:nvPr/>
        </p:nvSpPr>
        <p:spPr>
          <a:xfrm>
            <a:off x="9413965" y="2011975"/>
            <a:ext cx="1550126" cy="905396"/>
          </a:xfrm>
          <a:prstGeom prst="horizontalScrol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dirty="0"/>
              <a:t>عدد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/>
            <a:endParaRPr lang="ar-JO" dirty="0">
              <a:solidFill>
                <a:srgbClr val="FF0000"/>
              </a:solidFill>
            </a:endParaRPr>
          </a:p>
          <a:p>
            <a:pPr algn="r" rtl="1"/>
            <a:r>
              <a:rPr lang="ar-JO" dirty="0">
                <a:solidFill>
                  <a:srgbClr val="FF0000"/>
                </a:solidFill>
              </a:rPr>
              <a:t>أصل العرب: </a:t>
            </a:r>
            <a:r>
              <a:rPr lang="ar-JO" dirty="0"/>
              <a:t>العرب من الشعوب القديمة وتقسم إلى:</a:t>
            </a:r>
          </a:p>
          <a:p>
            <a:pPr algn="r" rtl="1"/>
            <a:r>
              <a:rPr lang="ar-JO" dirty="0">
                <a:solidFill>
                  <a:srgbClr val="FF0000"/>
                </a:solidFill>
              </a:rPr>
              <a:t>أقسام العرب: </a:t>
            </a:r>
          </a:p>
          <a:p>
            <a:pPr algn="r" rtl="1"/>
            <a:r>
              <a:rPr lang="ar-JO" dirty="0"/>
              <a:t>أ- </a:t>
            </a:r>
            <a:r>
              <a:rPr lang="ar-JO" dirty="0">
                <a:solidFill>
                  <a:srgbClr val="0070C0"/>
                </a:solidFill>
              </a:rPr>
              <a:t>عرب الشمال </a:t>
            </a:r>
            <a:r>
              <a:rPr lang="ar-JO" dirty="0"/>
              <a:t>وينسبون إلى </a:t>
            </a:r>
            <a:r>
              <a:rPr lang="ar-JO" dirty="0">
                <a:solidFill>
                  <a:srgbClr val="7030A0"/>
                </a:solidFill>
              </a:rPr>
              <a:t>جدهم عدنان </a:t>
            </a:r>
            <a:r>
              <a:rPr lang="ar-JO" dirty="0"/>
              <a:t>لذلك يطلق عليهم اسم </a:t>
            </a:r>
            <a:r>
              <a:rPr lang="ar-JO" dirty="0">
                <a:solidFill>
                  <a:srgbClr val="7030A0"/>
                </a:solidFill>
              </a:rPr>
              <a:t>العدنانيون</a:t>
            </a:r>
            <a:r>
              <a:rPr lang="ar-JO" dirty="0"/>
              <a:t> ومنهم قبائل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( قريش ، بكر، ربيعة ، تميم )</a:t>
            </a:r>
            <a:endParaRPr lang="ar-JO" dirty="0"/>
          </a:p>
          <a:p>
            <a:pPr algn="r" rtl="1"/>
            <a:r>
              <a:rPr lang="ar-JO" dirty="0"/>
              <a:t>ب- </a:t>
            </a:r>
            <a:r>
              <a:rPr lang="ar-JO" dirty="0">
                <a:solidFill>
                  <a:srgbClr val="0070C0"/>
                </a:solidFill>
              </a:rPr>
              <a:t>عرب الجنوب </a:t>
            </a:r>
            <a:r>
              <a:rPr lang="ar-JO" dirty="0"/>
              <a:t>وينسبون إلى </a:t>
            </a:r>
            <a:r>
              <a:rPr lang="ar-JO" dirty="0">
                <a:solidFill>
                  <a:srgbClr val="7030A0"/>
                </a:solidFill>
              </a:rPr>
              <a:t>جدهم قحطان </a:t>
            </a:r>
            <a:r>
              <a:rPr lang="ar-JO" dirty="0"/>
              <a:t>لذلك يطلق عليهم اسم </a:t>
            </a:r>
            <a:r>
              <a:rPr lang="ar-JO" dirty="0">
                <a:solidFill>
                  <a:srgbClr val="7030A0"/>
                </a:solidFill>
              </a:rPr>
              <a:t>القحطانيون </a:t>
            </a:r>
            <a:r>
              <a:rPr lang="ar-JO" dirty="0"/>
              <a:t>ومنهم قبائل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( </a:t>
            </a:r>
            <a:r>
              <a:rPr lang="ar-JO" dirty="0" err="1">
                <a:solidFill>
                  <a:srgbClr val="00B050"/>
                </a:solidFill>
              </a:rPr>
              <a:t>الأزد</a:t>
            </a:r>
            <a:r>
              <a:rPr lang="ar-JO" dirty="0">
                <a:solidFill>
                  <a:srgbClr val="00B050"/>
                </a:solidFill>
              </a:rPr>
              <a:t> ، الغساسنة ، الأوس ، الخزرج )</a:t>
            </a:r>
          </a:p>
          <a:p>
            <a:pPr marL="0" indent="0" algn="r" rtl="1">
              <a:buNone/>
            </a:pPr>
            <a:r>
              <a:rPr lang="ar-JO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48288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الدول المحيطة بشبه الجزيرة العربية قبيل الإسلام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/>
              <a:t>أحاطت بشبه الجزيرة العربية دول كبرى مثل </a:t>
            </a:r>
            <a:r>
              <a:rPr lang="ar-JO" dirty="0">
                <a:solidFill>
                  <a:srgbClr val="FF0000"/>
                </a:solidFill>
              </a:rPr>
              <a:t>دولة الفرس ودولة الروم</a:t>
            </a:r>
            <a:r>
              <a:rPr lang="ar-JO" dirty="0"/>
              <a:t>.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algn="r" rtl="1"/>
            <a:r>
              <a:rPr lang="ar-JO" dirty="0">
                <a:solidFill>
                  <a:srgbClr val="FF0000"/>
                </a:solidFill>
              </a:rPr>
              <a:t>دولة الفرس</a:t>
            </a:r>
          </a:p>
          <a:p>
            <a:pPr algn="r" rtl="1"/>
            <a:r>
              <a:rPr lang="ar-JO" dirty="0"/>
              <a:t>1- المنطقة المسيطرة عليها دولة الفرس: منطقة </a:t>
            </a:r>
            <a:r>
              <a:rPr lang="ar-JO" dirty="0">
                <a:solidFill>
                  <a:srgbClr val="7030A0"/>
                </a:solidFill>
              </a:rPr>
              <a:t>العراق</a:t>
            </a:r>
            <a:r>
              <a:rPr lang="ar-JO" dirty="0"/>
              <a:t> حاليا</a:t>
            </a:r>
          </a:p>
          <a:p>
            <a:pPr algn="r" rtl="1"/>
            <a:r>
              <a:rPr lang="ar-JO" dirty="0"/>
              <a:t>2- حاكم دولة الفرس: كان يلقب حاكمها باسم ( </a:t>
            </a:r>
            <a:r>
              <a:rPr lang="ar-JO" dirty="0">
                <a:solidFill>
                  <a:srgbClr val="0070C0"/>
                </a:solidFill>
              </a:rPr>
              <a:t>كسرى الفرس</a:t>
            </a:r>
            <a:r>
              <a:rPr lang="ar-JO" dirty="0"/>
              <a:t>)</a:t>
            </a:r>
          </a:p>
          <a:p>
            <a:pPr algn="r" rtl="1"/>
            <a:r>
              <a:rPr lang="ar-JO" dirty="0">
                <a:solidFill>
                  <a:schemeClr val="tx1"/>
                </a:solidFill>
              </a:rPr>
              <a:t>3- ديانة دولة الفرس: الديانة </a:t>
            </a:r>
            <a:r>
              <a:rPr lang="ar-JO" dirty="0">
                <a:solidFill>
                  <a:srgbClr val="00B050"/>
                </a:solidFill>
              </a:rPr>
              <a:t>المجوسية</a:t>
            </a:r>
            <a:r>
              <a:rPr lang="ar-JO" dirty="0">
                <a:solidFill>
                  <a:schemeClr val="tx1"/>
                </a:solidFill>
              </a:rPr>
              <a:t> ( عبادة النار) </a:t>
            </a: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55519"/>
            <a:ext cx="3249717" cy="378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الدول المحيطة بشبه الجزيرة العربية قبيل الإسلام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دولة الروم ( بيزنطة )</a:t>
            </a:r>
          </a:p>
          <a:p>
            <a:pPr algn="r" rtl="1"/>
            <a:r>
              <a:rPr lang="ar-JO" dirty="0"/>
              <a:t>1- المناطق المسيطرة عليها دولة الروم: مناطق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7030A0"/>
                </a:solidFill>
              </a:rPr>
              <a:t>آسيا الصغرى، بلاد الشام، مصر، وشمال إفريقيا</a:t>
            </a:r>
            <a:endParaRPr lang="ar-JO" dirty="0"/>
          </a:p>
          <a:p>
            <a:pPr algn="r" rtl="1"/>
            <a:r>
              <a:rPr lang="ar-JO" dirty="0"/>
              <a:t>2- حاكم دولة الروم: كان يلقب حاكمها باسم ( </a:t>
            </a:r>
            <a:r>
              <a:rPr lang="ar-JO" dirty="0">
                <a:solidFill>
                  <a:srgbClr val="0070C0"/>
                </a:solidFill>
              </a:rPr>
              <a:t>القيصر</a:t>
            </a:r>
            <a:r>
              <a:rPr lang="ar-JO" dirty="0"/>
              <a:t>)</a:t>
            </a:r>
          </a:p>
          <a:p>
            <a:pPr algn="r" rtl="1"/>
            <a:r>
              <a:rPr lang="ar-JO" dirty="0">
                <a:solidFill>
                  <a:schemeClr val="tx1"/>
                </a:solidFill>
              </a:rPr>
              <a:t>3- ديانة دولة الروم: الديانة </a:t>
            </a:r>
            <a:r>
              <a:rPr lang="ar-JO" dirty="0">
                <a:solidFill>
                  <a:srgbClr val="00B050"/>
                </a:solidFill>
              </a:rPr>
              <a:t>المسيحية</a:t>
            </a:r>
            <a:r>
              <a:rPr lang="ar-JO" dirty="0">
                <a:solidFill>
                  <a:schemeClr val="tx1"/>
                </a:solidFill>
              </a:rPr>
              <a:t> </a:t>
            </a: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89761"/>
            <a:ext cx="4073434" cy="415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9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229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  شبه الجزيرة العربية</vt:lpstr>
      <vt:lpstr>     موقع شبه الجزيرة العربية</vt:lpstr>
      <vt:lpstr>أصل العرب وأقسامهم</vt:lpstr>
      <vt:lpstr>    الدول المحيطة بشبه الجزيرة العربية قبيل الإسلام</vt:lpstr>
      <vt:lpstr>    الدول المحيطة بشبه الجزيرة العربية قبيل الإسلام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131</cp:revision>
  <dcterms:created xsi:type="dcterms:W3CDTF">2020-07-18T18:58:59Z</dcterms:created>
  <dcterms:modified xsi:type="dcterms:W3CDTF">2023-12-02T10:05:18Z</dcterms:modified>
</cp:coreProperties>
</file>