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jfif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jf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52ED5-7FEF-49E0-B636-2D324FAA847F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6E3C8009-9996-41E5-B3DC-B6208966BC93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البناء</a:t>
          </a:r>
        </a:p>
        <a:p>
          <a:r>
            <a:rPr lang="ar-JO" dirty="0">
              <a:solidFill>
                <a:schemeClr val="tx1"/>
              </a:solidFill>
            </a:rPr>
            <a:t>شيد الكنعانيون العديد من المدن مثل نابلس والقدس</a:t>
          </a:r>
        </a:p>
      </dgm:t>
    </dgm:pt>
    <dgm:pt modelId="{6AD9BD4C-CB35-4521-AA25-C01AE5DE284E}" type="parTrans" cxnId="{5ABEED19-BCCA-498D-BD66-75DD69CEB03C}">
      <dgm:prSet/>
      <dgm:spPr/>
      <dgm:t>
        <a:bodyPr/>
        <a:lstStyle/>
        <a:p>
          <a:endParaRPr lang="en-US"/>
        </a:p>
      </dgm:t>
    </dgm:pt>
    <dgm:pt modelId="{DF64AE97-0CED-4471-BAAC-4551D5247454}" type="sibTrans" cxnId="{5ABEED19-BCCA-498D-BD66-75DD69CEB03C}">
      <dgm:prSet/>
      <dgm:spPr/>
      <dgm:t>
        <a:bodyPr/>
        <a:lstStyle/>
        <a:p>
          <a:endParaRPr lang="en-US"/>
        </a:p>
      </dgm:t>
    </dgm:pt>
    <dgm:pt modelId="{321A1C28-1B90-47EE-81ED-1C31A4A90390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الزراعة </a:t>
          </a:r>
        </a:p>
        <a:p>
          <a:r>
            <a:rPr lang="ar-JO" dirty="0">
              <a:solidFill>
                <a:schemeClr val="tx1"/>
              </a:solidFill>
            </a:rPr>
            <a:t>- زرع الكنعانيون القمح والشعير </a:t>
          </a:r>
          <a:endParaRPr lang="en-US" dirty="0">
            <a:solidFill>
              <a:schemeClr val="tx1"/>
            </a:solidFill>
          </a:endParaRPr>
        </a:p>
        <a:p>
          <a:r>
            <a:rPr lang="ar-JO" dirty="0">
              <a:solidFill>
                <a:schemeClr val="tx1"/>
              </a:solidFill>
            </a:rPr>
            <a:t>- وصفت بلادهم بأنها البلاد التي تفيض لبنا وعسلا</a:t>
          </a:r>
          <a:endParaRPr lang="en-US" dirty="0">
            <a:solidFill>
              <a:schemeClr val="tx1"/>
            </a:solidFill>
          </a:endParaRPr>
        </a:p>
      </dgm:t>
    </dgm:pt>
    <dgm:pt modelId="{50D85A4F-9493-4D1E-855C-7E44D6995293}" type="parTrans" cxnId="{4975520C-CB55-4D35-AD9F-BD234682A529}">
      <dgm:prSet/>
      <dgm:spPr/>
      <dgm:t>
        <a:bodyPr/>
        <a:lstStyle/>
        <a:p>
          <a:endParaRPr lang="en-US"/>
        </a:p>
      </dgm:t>
    </dgm:pt>
    <dgm:pt modelId="{662F4F29-BE17-4FD3-B913-6A85C869F068}" type="sibTrans" cxnId="{4975520C-CB55-4D35-AD9F-BD234682A529}">
      <dgm:prSet/>
      <dgm:spPr/>
      <dgm:t>
        <a:bodyPr/>
        <a:lstStyle/>
        <a:p>
          <a:endParaRPr lang="en-US"/>
        </a:p>
      </dgm:t>
    </dgm:pt>
    <dgm:pt modelId="{CA2A4604-1FDF-41EF-A4A7-7659559928DC}" type="pres">
      <dgm:prSet presAssocID="{75852ED5-7FEF-49E0-B636-2D324FAA847F}" presName="Name0" presStyleCnt="0">
        <dgm:presLayoutVars>
          <dgm:dir/>
          <dgm:resizeHandles val="exact"/>
        </dgm:presLayoutVars>
      </dgm:prSet>
      <dgm:spPr/>
    </dgm:pt>
    <dgm:pt modelId="{F2C4D16F-0DA6-4FF0-B8CA-D63B283BAF5E}" type="pres">
      <dgm:prSet presAssocID="{75852ED5-7FEF-49E0-B636-2D324FAA847F}" presName="bkgdShp" presStyleLbl="alignAccFollowNode1" presStyleIdx="0" presStyleCnt="1"/>
      <dgm:spPr/>
    </dgm:pt>
    <dgm:pt modelId="{605B43A4-C273-440F-ABD3-13734A499FCA}" type="pres">
      <dgm:prSet presAssocID="{75852ED5-7FEF-49E0-B636-2D324FAA847F}" presName="linComp" presStyleCnt="0"/>
      <dgm:spPr/>
    </dgm:pt>
    <dgm:pt modelId="{AD2B3845-FC2F-4F8D-8728-82BFD96C052E}" type="pres">
      <dgm:prSet presAssocID="{6E3C8009-9996-41E5-B3DC-B6208966BC93}" presName="compNode" presStyleCnt="0"/>
      <dgm:spPr/>
    </dgm:pt>
    <dgm:pt modelId="{7A4FEE70-4019-45C1-95C5-5FD49579F849}" type="pres">
      <dgm:prSet presAssocID="{6E3C8009-9996-41E5-B3DC-B6208966BC93}" presName="node" presStyleLbl="node1" presStyleIdx="0" presStyleCnt="2">
        <dgm:presLayoutVars>
          <dgm:bulletEnabled val="1"/>
        </dgm:presLayoutVars>
      </dgm:prSet>
      <dgm:spPr/>
    </dgm:pt>
    <dgm:pt modelId="{11D5B5AE-5BE1-4AF1-8667-B6AA636E74A0}" type="pres">
      <dgm:prSet presAssocID="{6E3C8009-9996-41E5-B3DC-B6208966BC93}" presName="invisiNode" presStyleLbl="node1" presStyleIdx="0" presStyleCnt="2"/>
      <dgm:spPr/>
    </dgm:pt>
    <dgm:pt modelId="{77127B7A-505B-4836-90F3-0CA98075537A}" type="pres">
      <dgm:prSet presAssocID="{6E3C8009-9996-41E5-B3DC-B6208966BC93}" presName="imagNode" presStyleLbl="fgImgPlace1" presStyleIdx="0" presStyleCnt="2" custScaleY="1298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94CE6CCE-48C2-4397-B100-AA0376B0B3FF}" type="pres">
      <dgm:prSet presAssocID="{DF64AE97-0CED-4471-BAAC-4551D5247454}" presName="sibTrans" presStyleLbl="sibTrans2D1" presStyleIdx="0" presStyleCnt="0"/>
      <dgm:spPr/>
    </dgm:pt>
    <dgm:pt modelId="{6CC4AF87-1061-453C-9B1D-D0789DFA41C9}" type="pres">
      <dgm:prSet presAssocID="{321A1C28-1B90-47EE-81ED-1C31A4A90390}" presName="compNode" presStyleCnt="0"/>
      <dgm:spPr/>
    </dgm:pt>
    <dgm:pt modelId="{C16B7534-A84A-4F92-B17C-ADE4C532F528}" type="pres">
      <dgm:prSet presAssocID="{321A1C28-1B90-47EE-81ED-1C31A4A90390}" presName="node" presStyleLbl="node1" presStyleIdx="1" presStyleCnt="2">
        <dgm:presLayoutVars>
          <dgm:bulletEnabled val="1"/>
        </dgm:presLayoutVars>
      </dgm:prSet>
      <dgm:spPr/>
    </dgm:pt>
    <dgm:pt modelId="{D77D405C-FFAF-4E91-81F2-C04EDE2975FD}" type="pres">
      <dgm:prSet presAssocID="{321A1C28-1B90-47EE-81ED-1C31A4A90390}" presName="invisiNode" presStyleLbl="node1" presStyleIdx="1" presStyleCnt="2"/>
      <dgm:spPr/>
    </dgm:pt>
    <dgm:pt modelId="{10F68743-5520-46D4-A560-F13DD47FB077}" type="pres">
      <dgm:prSet presAssocID="{321A1C28-1B90-47EE-81ED-1C31A4A90390}" presName="imagNode" presStyleLbl="fgImgPlace1" presStyleIdx="1" presStyleCnt="2" custScaleY="126218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4975520C-CB55-4D35-AD9F-BD234682A529}" srcId="{75852ED5-7FEF-49E0-B636-2D324FAA847F}" destId="{321A1C28-1B90-47EE-81ED-1C31A4A90390}" srcOrd="1" destOrd="0" parTransId="{50D85A4F-9493-4D1E-855C-7E44D6995293}" sibTransId="{662F4F29-BE17-4FD3-B913-6A85C869F068}"/>
    <dgm:cxn modelId="{1F3CE718-0D69-4A2A-AB92-AA7712FB73DF}" type="presOf" srcId="{DF64AE97-0CED-4471-BAAC-4551D5247454}" destId="{94CE6CCE-48C2-4397-B100-AA0376B0B3FF}" srcOrd="0" destOrd="0" presId="urn:microsoft.com/office/officeart/2005/8/layout/pList2"/>
    <dgm:cxn modelId="{5ABEED19-BCCA-498D-BD66-75DD69CEB03C}" srcId="{75852ED5-7FEF-49E0-B636-2D324FAA847F}" destId="{6E3C8009-9996-41E5-B3DC-B6208966BC93}" srcOrd="0" destOrd="0" parTransId="{6AD9BD4C-CB35-4521-AA25-C01AE5DE284E}" sibTransId="{DF64AE97-0CED-4471-BAAC-4551D5247454}"/>
    <dgm:cxn modelId="{DCD07CC2-29BA-4D98-83EE-2A588230A689}" type="presOf" srcId="{75852ED5-7FEF-49E0-B636-2D324FAA847F}" destId="{CA2A4604-1FDF-41EF-A4A7-7659559928DC}" srcOrd="0" destOrd="0" presId="urn:microsoft.com/office/officeart/2005/8/layout/pList2"/>
    <dgm:cxn modelId="{5B15B7C6-0D84-413A-A622-7E7F7325168D}" type="presOf" srcId="{6E3C8009-9996-41E5-B3DC-B6208966BC93}" destId="{7A4FEE70-4019-45C1-95C5-5FD49579F849}" srcOrd="0" destOrd="0" presId="urn:microsoft.com/office/officeart/2005/8/layout/pList2"/>
    <dgm:cxn modelId="{29F674D8-5FF8-49FD-860B-D5E72D7FB8B9}" type="presOf" srcId="{321A1C28-1B90-47EE-81ED-1C31A4A90390}" destId="{C16B7534-A84A-4F92-B17C-ADE4C532F528}" srcOrd="0" destOrd="0" presId="urn:microsoft.com/office/officeart/2005/8/layout/pList2"/>
    <dgm:cxn modelId="{47739767-3B65-4040-BCC1-31F90477B718}" type="presParOf" srcId="{CA2A4604-1FDF-41EF-A4A7-7659559928DC}" destId="{F2C4D16F-0DA6-4FF0-B8CA-D63B283BAF5E}" srcOrd="0" destOrd="0" presId="urn:microsoft.com/office/officeart/2005/8/layout/pList2"/>
    <dgm:cxn modelId="{C32F63A7-F767-4A9A-9760-6218A1A2CCB5}" type="presParOf" srcId="{CA2A4604-1FDF-41EF-A4A7-7659559928DC}" destId="{605B43A4-C273-440F-ABD3-13734A499FCA}" srcOrd="1" destOrd="0" presId="urn:microsoft.com/office/officeart/2005/8/layout/pList2"/>
    <dgm:cxn modelId="{CDF40FCB-D1AB-455B-9C60-D0619A5ACE04}" type="presParOf" srcId="{605B43A4-C273-440F-ABD3-13734A499FCA}" destId="{AD2B3845-FC2F-4F8D-8728-82BFD96C052E}" srcOrd="0" destOrd="0" presId="urn:microsoft.com/office/officeart/2005/8/layout/pList2"/>
    <dgm:cxn modelId="{D13C2B20-4A44-42FE-879E-D479A8B770F1}" type="presParOf" srcId="{AD2B3845-FC2F-4F8D-8728-82BFD96C052E}" destId="{7A4FEE70-4019-45C1-95C5-5FD49579F849}" srcOrd="0" destOrd="0" presId="urn:microsoft.com/office/officeart/2005/8/layout/pList2"/>
    <dgm:cxn modelId="{FC699C1E-5909-474A-BC67-AFB01089FDF9}" type="presParOf" srcId="{AD2B3845-FC2F-4F8D-8728-82BFD96C052E}" destId="{11D5B5AE-5BE1-4AF1-8667-B6AA636E74A0}" srcOrd="1" destOrd="0" presId="urn:microsoft.com/office/officeart/2005/8/layout/pList2"/>
    <dgm:cxn modelId="{E195971E-3CE1-44B1-98B7-EE5753A66687}" type="presParOf" srcId="{AD2B3845-FC2F-4F8D-8728-82BFD96C052E}" destId="{77127B7A-505B-4836-90F3-0CA98075537A}" srcOrd="2" destOrd="0" presId="urn:microsoft.com/office/officeart/2005/8/layout/pList2"/>
    <dgm:cxn modelId="{1A620FDE-E071-4F37-A457-B51A1BC5057B}" type="presParOf" srcId="{605B43A4-C273-440F-ABD3-13734A499FCA}" destId="{94CE6CCE-48C2-4397-B100-AA0376B0B3FF}" srcOrd="1" destOrd="0" presId="urn:microsoft.com/office/officeart/2005/8/layout/pList2"/>
    <dgm:cxn modelId="{B4DF3E33-2DC7-4C10-AA08-B3F575163BF6}" type="presParOf" srcId="{605B43A4-C273-440F-ABD3-13734A499FCA}" destId="{6CC4AF87-1061-453C-9B1D-D0789DFA41C9}" srcOrd="2" destOrd="0" presId="urn:microsoft.com/office/officeart/2005/8/layout/pList2"/>
    <dgm:cxn modelId="{E7DB165B-30D6-4526-AADA-CE8DEACB9E29}" type="presParOf" srcId="{6CC4AF87-1061-453C-9B1D-D0789DFA41C9}" destId="{C16B7534-A84A-4F92-B17C-ADE4C532F528}" srcOrd="0" destOrd="0" presId="urn:microsoft.com/office/officeart/2005/8/layout/pList2"/>
    <dgm:cxn modelId="{D0E190FE-1A03-4758-B3BB-A519C975F06C}" type="presParOf" srcId="{6CC4AF87-1061-453C-9B1D-D0789DFA41C9}" destId="{D77D405C-FFAF-4E91-81F2-C04EDE2975FD}" srcOrd="1" destOrd="0" presId="urn:microsoft.com/office/officeart/2005/8/layout/pList2"/>
    <dgm:cxn modelId="{394948EE-65C5-497F-A54C-6C2152125D78}" type="presParOf" srcId="{6CC4AF87-1061-453C-9B1D-D0789DFA41C9}" destId="{10F68743-5520-46D4-A560-F13DD47FB07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852ED5-7FEF-49E0-B636-2D324FAA847F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321A1C28-1B90-47EE-81ED-1C31A4A90390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الديانة </a:t>
          </a:r>
        </a:p>
        <a:p>
          <a:r>
            <a:rPr lang="ar-JO" dirty="0">
              <a:solidFill>
                <a:schemeClr val="tx1"/>
              </a:solidFill>
            </a:rPr>
            <a:t>1- عبد الكنعانيون الشمس والقمر</a:t>
          </a:r>
        </a:p>
        <a:p>
          <a:r>
            <a:rPr lang="ar-JO" dirty="0">
              <a:solidFill>
                <a:schemeClr val="tx1"/>
              </a:solidFill>
            </a:rPr>
            <a:t>2- من أسماء آلهتهم (عشتار وأيل وبعل )</a:t>
          </a:r>
        </a:p>
      </dgm:t>
    </dgm:pt>
    <dgm:pt modelId="{50D85A4F-9493-4D1E-855C-7E44D6995293}" type="parTrans" cxnId="{4975520C-CB55-4D35-AD9F-BD234682A529}">
      <dgm:prSet/>
      <dgm:spPr/>
      <dgm:t>
        <a:bodyPr/>
        <a:lstStyle/>
        <a:p>
          <a:endParaRPr lang="en-US"/>
        </a:p>
      </dgm:t>
    </dgm:pt>
    <dgm:pt modelId="{662F4F29-BE17-4FD3-B913-6A85C869F068}" type="sibTrans" cxnId="{4975520C-CB55-4D35-AD9F-BD234682A529}">
      <dgm:prSet/>
      <dgm:spPr/>
      <dgm:t>
        <a:bodyPr/>
        <a:lstStyle/>
        <a:p>
          <a:endParaRPr lang="en-US"/>
        </a:p>
      </dgm:t>
    </dgm:pt>
    <dgm:pt modelId="{FAA4DE0D-EF2B-41F3-8E09-A82E309FEAC0}">
      <dgm:prSet phldrT="[Text]"/>
      <dgm:spPr>
        <a:solidFill>
          <a:srgbClr val="0070C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اللغة والحياة الفكرية </a:t>
          </a:r>
        </a:p>
        <a:p>
          <a:r>
            <a:rPr lang="ar-JO" dirty="0">
              <a:solidFill>
                <a:schemeClr val="tx1"/>
              </a:solidFill>
            </a:rPr>
            <a:t>1- تكلم الكنعانيون اللغة السامية.</a:t>
          </a:r>
        </a:p>
        <a:p>
          <a:r>
            <a:rPr lang="ar-JO" dirty="0">
              <a:solidFill>
                <a:schemeClr val="tx1"/>
              </a:solidFill>
            </a:rPr>
            <a:t>2- عرفوا الأبجدية ونقلوها لباقي العالم .</a:t>
          </a:r>
          <a:endParaRPr lang="en-US" dirty="0">
            <a:solidFill>
              <a:schemeClr val="tx1"/>
            </a:solidFill>
          </a:endParaRPr>
        </a:p>
      </dgm:t>
    </dgm:pt>
    <dgm:pt modelId="{3422E6DA-6719-4E54-BB33-4B8D0BB1534A}" type="parTrans" cxnId="{F7FF6A9C-9F32-472D-A337-D92014396715}">
      <dgm:prSet/>
      <dgm:spPr/>
      <dgm:t>
        <a:bodyPr/>
        <a:lstStyle/>
        <a:p>
          <a:endParaRPr lang="en-US"/>
        </a:p>
      </dgm:t>
    </dgm:pt>
    <dgm:pt modelId="{055D9B8C-95FD-4D4A-B751-F723E4D5C7E0}" type="sibTrans" cxnId="{F7FF6A9C-9F32-472D-A337-D92014396715}">
      <dgm:prSet/>
      <dgm:spPr/>
      <dgm:t>
        <a:bodyPr/>
        <a:lstStyle/>
        <a:p>
          <a:endParaRPr lang="en-US"/>
        </a:p>
      </dgm:t>
    </dgm:pt>
    <dgm:pt modelId="{CA2A4604-1FDF-41EF-A4A7-7659559928DC}" type="pres">
      <dgm:prSet presAssocID="{75852ED5-7FEF-49E0-B636-2D324FAA847F}" presName="Name0" presStyleCnt="0">
        <dgm:presLayoutVars>
          <dgm:dir/>
          <dgm:resizeHandles val="exact"/>
        </dgm:presLayoutVars>
      </dgm:prSet>
      <dgm:spPr/>
    </dgm:pt>
    <dgm:pt modelId="{F2C4D16F-0DA6-4FF0-B8CA-D63B283BAF5E}" type="pres">
      <dgm:prSet presAssocID="{75852ED5-7FEF-49E0-B636-2D324FAA847F}" presName="bkgdShp" presStyleLbl="alignAccFollowNode1" presStyleIdx="0" presStyleCnt="1"/>
      <dgm:spPr/>
    </dgm:pt>
    <dgm:pt modelId="{605B43A4-C273-440F-ABD3-13734A499FCA}" type="pres">
      <dgm:prSet presAssocID="{75852ED5-7FEF-49E0-B636-2D324FAA847F}" presName="linComp" presStyleCnt="0"/>
      <dgm:spPr/>
    </dgm:pt>
    <dgm:pt modelId="{6CC4AF87-1061-453C-9B1D-D0789DFA41C9}" type="pres">
      <dgm:prSet presAssocID="{321A1C28-1B90-47EE-81ED-1C31A4A90390}" presName="compNode" presStyleCnt="0"/>
      <dgm:spPr/>
    </dgm:pt>
    <dgm:pt modelId="{C16B7534-A84A-4F92-B17C-ADE4C532F528}" type="pres">
      <dgm:prSet presAssocID="{321A1C28-1B90-47EE-81ED-1C31A4A90390}" presName="node" presStyleLbl="node1" presStyleIdx="0" presStyleCnt="2">
        <dgm:presLayoutVars>
          <dgm:bulletEnabled val="1"/>
        </dgm:presLayoutVars>
      </dgm:prSet>
      <dgm:spPr/>
    </dgm:pt>
    <dgm:pt modelId="{D77D405C-FFAF-4E91-81F2-C04EDE2975FD}" type="pres">
      <dgm:prSet presAssocID="{321A1C28-1B90-47EE-81ED-1C31A4A90390}" presName="invisiNode" presStyleLbl="node1" presStyleIdx="0" presStyleCnt="2"/>
      <dgm:spPr/>
    </dgm:pt>
    <dgm:pt modelId="{10F68743-5520-46D4-A560-F13DD47FB077}" type="pres">
      <dgm:prSet presAssocID="{321A1C28-1B90-47EE-81ED-1C31A4A90390}" presName="imagNode" presStyleLbl="fgImgPlace1" presStyleIdx="0" presStyleCnt="2" custScaleY="12621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3000" b="-83000"/>
          </a:stretch>
        </a:blipFill>
      </dgm:spPr>
    </dgm:pt>
    <dgm:pt modelId="{B9C98124-768C-4B0E-B8F9-2470CA4320B1}" type="pres">
      <dgm:prSet presAssocID="{662F4F29-BE17-4FD3-B913-6A85C869F068}" presName="sibTrans" presStyleLbl="sibTrans2D1" presStyleIdx="0" presStyleCnt="0"/>
      <dgm:spPr/>
    </dgm:pt>
    <dgm:pt modelId="{0A37DFDC-1A58-4281-8968-27513B5D14CF}" type="pres">
      <dgm:prSet presAssocID="{FAA4DE0D-EF2B-41F3-8E09-A82E309FEAC0}" presName="compNode" presStyleCnt="0"/>
      <dgm:spPr/>
    </dgm:pt>
    <dgm:pt modelId="{EE8160CC-DCC4-4E8B-A441-AF6399A2E6CA}" type="pres">
      <dgm:prSet presAssocID="{FAA4DE0D-EF2B-41F3-8E09-A82E309FEAC0}" presName="node" presStyleLbl="node1" presStyleIdx="1" presStyleCnt="2">
        <dgm:presLayoutVars>
          <dgm:bulletEnabled val="1"/>
        </dgm:presLayoutVars>
      </dgm:prSet>
      <dgm:spPr/>
    </dgm:pt>
    <dgm:pt modelId="{458804FC-6410-4294-B698-A8D0128B5765}" type="pres">
      <dgm:prSet presAssocID="{FAA4DE0D-EF2B-41F3-8E09-A82E309FEAC0}" presName="invisiNode" presStyleLbl="node1" presStyleIdx="1" presStyleCnt="2"/>
      <dgm:spPr/>
    </dgm:pt>
    <dgm:pt modelId="{5E7F29A3-306A-482F-83D0-0905973709DF}" type="pres">
      <dgm:prSet presAssocID="{FAA4DE0D-EF2B-41F3-8E09-A82E309FEAC0}" presName="imagNode" presStyleLbl="fgImgPlace1" presStyleIdx="1" presStyleCnt="2" custScaleY="12500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</dgm:ptLst>
  <dgm:cxnLst>
    <dgm:cxn modelId="{4975520C-CB55-4D35-AD9F-BD234682A529}" srcId="{75852ED5-7FEF-49E0-B636-2D324FAA847F}" destId="{321A1C28-1B90-47EE-81ED-1C31A4A90390}" srcOrd="0" destOrd="0" parTransId="{50D85A4F-9493-4D1E-855C-7E44D6995293}" sibTransId="{662F4F29-BE17-4FD3-B913-6A85C869F068}"/>
    <dgm:cxn modelId="{575A0381-C4B8-44EA-966B-37AD34943052}" type="presOf" srcId="{662F4F29-BE17-4FD3-B913-6A85C869F068}" destId="{B9C98124-768C-4B0E-B8F9-2470CA4320B1}" srcOrd="0" destOrd="0" presId="urn:microsoft.com/office/officeart/2005/8/layout/pList2"/>
    <dgm:cxn modelId="{73BFFE8D-1EC0-4954-8782-66916656882F}" type="presOf" srcId="{FAA4DE0D-EF2B-41F3-8E09-A82E309FEAC0}" destId="{EE8160CC-DCC4-4E8B-A441-AF6399A2E6CA}" srcOrd="0" destOrd="0" presId="urn:microsoft.com/office/officeart/2005/8/layout/pList2"/>
    <dgm:cxn modelId="{F7FF6A9C-9F32-472D-A337-D92014396715}" srcId="{75852ED5-7FEF-49E0-B636-2D324FAA847F}" destId="{FAA4DE0D-EF2B-41F3-8E09-A82E309FEAC0}" srcOrd="1" destOrd="0" parTransId="{3422E6DA-6719-4E54-BB33-4B8D0BB1534A}" sibTransId="{055D9B8C-95FD-4D4A-B751-F723E4D5C7E0}"/>
    <dgm:cxn modelId="{DCD07CC2-29BA-4D98-83EE-2A588230A689}" type="presOf" srcId="{75852ED5-7FEF-49E0-B636-2D324FAA847F}" destId="{CA2A4604-1FDF-41EF-A4A7-7659559928DC}" srcOrd="0" destOrd="0" presId="urn:microsoft.com/office/officeart/2005/8/layout/pList2"/>
    <dgm:cxn modelId="{29F674D8-5FF8-49FD-860B-D5E72D7FB8B9}" type="presOf" srcId="{321A1C28-1B90-47EE-81ED-1C31A4A90390}" destId="{C16B7534-A84A-4F92-B17C-ADE4C532F528}" srcOrd="0" destOrd="0" presId="urn:microsoft.com/office/officeart/2005/8/layout/pList2"/>
    <dgm:cxn modelId="{47739767-3B65-4040-BCC1-31F90477B718}" type="presParOf" srcId="{CA2A4604-1FDF-41EF-A4A7-7659559928DC}" destId="{F2C4D16F-0DA6-4FF0-B8CA-D63B283BAF5E}" srcOrd="0" destOrd="0" presId="urn:microsoft.com/office/officeart/2005/8/layout/pList2"/>
    <dgm:cxn modelId="{C32F63A7-F767-4A9A-9760-6218A1A2CCB5}" type="presParOf" srcId="{CA2A4604-1FDF-41EF-A4A7-7659559928DC}" destId="{605B43A4-C273-440F-ABD3-13734A499FCA}" srcOrd="1" destOrd="0" presId="urn:microsoft.com/office/officeart/2005/8/layout/pList2"/>
    <dgm:cxn modelId="{B4DF3E33-2DC7-4C10-AA08-B3F575163BF6}" type="presParOf" srcId="{605B43A4-C273-440F-ABD3-13734A499FCA}" destId="{6CC4AF87-1061-453C-9B1D-D0789DFA41C9}" srcOrd="0" destOrd="0" presId="urn:microsoft.com/office/officeart/2005/8/layout/pList2"/>
    <dgm:cxn modelId="{E7DB165B-30D6-4526-AADA-CE8DEACB9E29}" type="presParOf" srcId="{6CC4AF87-1061-453C-9B1D-D0789DFA41C9}" destId="{C16B7534-A84A-4F92-B17C-ADE4C532F528}" srcOrd="0" destOrd="0" presId="urn:microsoft.com/office/officeart/2005/8/layout/pList2"/>
    <dgm:cxn modelId="{D0E190FE-1A03-4758-B3BB-A519C975F06C}" type="presParOf" srcId="{6CC4AF87-1061-453C-9B1D-D0789DFA41C9}" destId="{D77D405C-FFAF-4E91-81F2-C04EDE2975FD}" srcOrd="1" destOrd="0" presId="urn:microsoft.com/office/officeart/2005/8/layout/pList2"/>
    <dgm:cxn modelId="{394948EE-65C5-497F-A54C-6C2152125D78}" type="presParOf" srcId="{6CC4AF87-1061-453C-9B1D-D0789DFA41C9}" destId="{10F68743-5520-46D4-A560-F13DD47FB077}" srcOrd="2" destOrd="0" presId="urn:microsoft.com/office/officeart/2005/8/layout/pList2"/>
    <dgm:cxn modelId="{650CC392-0E6F-4631-A5C1-839B8811AD4B}" type="presParOf" srcId="{605B43A4-C273-440F-ABD3-13734A499FCA}" destId="{B9C98124-768C-4B0E-B8F9-2470CA4320B1}" srcOrd="1" destOrd="0" presId="urn:microsoft.com/office/officeart/2005/8/layout/pList2"/>
    <dgm:cxn modelId="{A9EC518B-4CC5-4551-84EC-FA638E4DFEC2}" type="presParOf" srcId="{605B43A4-C273-440F-ABD3-13734A499FCA}" destId="{0A37DFDC-1A58-4281-8968-27513B5D14CF}" srcOrd="2" destOrd="0" presId="urn:microsoft.com/office/officeart/2005/8/layout/pList2"/>
    <dgm:cxn modelId="{E255945E-2C51-42EC-9A32-4F716847556B}" type="presParOf" srcId="{0A37DFDC-1A58-4281-8968-27513B5D14CF}" destId="{EE8160CC-DCC4-4E8B-A441-AF6399A2E6CA}" srcOrd="0" destOrd="0" presId="urn:microsoft.com/office/officeart/2005/8/layout/pList2"/>
    <dgm:cxn modelId="{4E9AC62B-6FDC-4B9C-8EB6-1CE5FDC52CBB}" type="presParOf" srcId="{0A37DFDC-1A58-4281-8968-27513B5D14CF}" destId="{458804FC-6410-4294-B698-A8D0128B5765}" srcOrd="1" destOrd="0" presId="urn:microsoft.com/office/officeart/2005/8/layout/pList2"/>
    <dgm:cxn modelId="{34A469C0-95FB-45F8-BE59-4CAC4094C0A3}" type="presParOf" srcId="{0A37DFDC-1A58-4281-8968-27513B5D14CF}" destId="{5E7F29A3-306A-482F-83D0-0905973709DF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4D16F-0DA6-4FF0-B8CA-D63B283BAF5E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27B7A-505B-4836-90F3-0CA98075537A}">
      <dsp:nvSpPr>
        <dsp:cNvPr id="0" name=""/>
        <dsp:cNvSpPr/>
      </dsp:nvSpPr>
      <dsp:spPr>
        <a:xfrm>
          <a:off x="316674" y="46715"/>
          <a:ext cx="4705833" cy="18646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FEE70-4019-45C1-95C5-5FD49579F849}">
      <dsp:nvSpPr>
        <dsp:cNvPr id="0" name=""/>
        <dsp:cNvSpPr/>
      </dsp:nvSpPr>
      <dsp:spPr>
        <a:xfrm rot="10800000">
          <a:off x="316674" y="1958102"/>
          <a:ext cx="4705833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البناء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شيد الكنعانيون العديد من المدن مثل نابلس والقدس</a:t>
          </a:r>
        </a:p>
      </dsp:txBody>
      <dsp:txXfrm rot="10800000">
        <a:off x="390274" y="1958102"/>
        <a:ext cx="4558633" cy="2319635"/>
      </dsp:txXfrm>
    </dsp:sp>
    <dsp:sp modelId="{10F68743-5520-46D4-A560-F13DD47FB077}">
      <dsp:nvSpPr>
        <dsp:cNvPr id="0" name=""/>
        <dsp:cNvSpPr/>
      </dsp:nvSpPr>
      <dsp:spPr>
        <a:xfrm>
          <a:off x="5493091" y="72842"/>
          <a:ext cx="4705833" cy="181241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B7534-A84A-4F92-B17C-ADE4C532F528}">
      <dsp:nvSpPr>
        <dsp:cNvPr id="0" name=""/>
        <dsp:cNvSpPr/>
      </dsp:nvSpPr>
      <dsp:spPr>
        <a:xfrm rot="10800000">
          <a:off x="5493091" y="1958102"/>
          <a:ext cx="4705833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الزراعة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- زرع الكنعانيون القمح والشعير </a:t>
          </a:r>
          <a:endParaRPr lang="en-US" sz="2900" kern="1200" dirty="0">
            <a:solidFill>
              <a:schemeClr val="tx1"/>
            </a:solidFill>
          </a:endParaRP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- وصفت بلادهم بأنها البلاد التي تفيض لبنا وعسلا</a:t>
          </a:r>
          <a:endParaRPr lang="en-US" sz="2900" kern="1200" dirty="0">
            <a:solidFill>
              <a:schemeClr val="tx1"/>
            </a:solidFill>
          </a:endParaRPr>
        </a:p>
      </dsp:txBody>
      <dsp:txXfrm rot="10800000">
        <a:off x="5566691" y="1958102"/>
        <a:ext cx="4558633" cy="2319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4D16F-0DA6-4FF0-B8CA-D63B283BAF5E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F68743-5520-46D4-A560-F13DD47FB077}">
      <dsp:nvSpPr>
        <dsp:cNvPr id="0" name=""/>
        <dsp:cNvSpPr/>
      </dsp:nvSpPr>
      <dsp:spPr>
        <a:xfrm>
          <a:off x="316674" y="72842"/>
          <a:ext cx="4705833" cy="18124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3000" b="-8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B7534-A84A-4F92-B17C-ADE4C532F528}">
      <dsp:nvSpPr>
        <dsp:cNvPr id="0" name=""/>
        <dsp:cNvSpPr/>
      </dsp:nvSpPr>
      <dsp:spPr>
        <a:xfrm rot="10800000">
          <a:off x="316674" y="1958102"/>
          <a:ext cx="4705833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الديانة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1- عبد الكنعانيون الشمس والقمر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2- من أسماء آلهتهم (عشتار وأيل وبعل )</a:t>
          </a:r>
        </a:p>
      </dsp:txBody>
      <dsp:txXfrm rot="10800000">
        <a:off x="390274" y="1958102"/>
        <a:ext cx="4558633" cy="2319635"/>
      </dsp:txXfrm>
    </dsp:sp>
    <dsp:sp modelId="{5E7F29A3-306A-482F-83D0-0905973709DF}">
      <dsp:nvSpPr>
        <dsp:cNvPr id="0" name=""/>
        <dsp:cNvSpPr/>
      </dsp:nvSpPr>
      <dsp:spPr>
        <a:xfrm>
          <a:off x="5493091" y="81551"/>
          <a:ext cx="4705833" cy="179499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160CC-DCC4-4E8B-A441-AF6399A2E6CA}">
      <dsp:nvSpPr>
        <dsp:cNvPr id="0" name=""/>
        <dsp:cNvSpPr/>
      </dsp:nvSpPr>
      <dsp:spPr>
        <a:xfrm rot="10800000">
          <a:off x="5493091" y="1958102"/>
          <a:ext cx="4705833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اللغة والحياة الفكرية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1- تكلم الكنعانيون اللغة السامية.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900" kern="1200" dirty="0">
              <a:solidFill>
                <a:schemeClr val="tx1"/>
              </a:solidFill>
            </a:rPr>
            <a:t>2- عرفوا الأبجدية ونقلوها لباقي العالم .</a:t>
          </a:r>
          <a:endParaRPr lang="en-US" sz="2900" kern="1200" dirty="0">
            <a:solidFill>
              <a:schemeClr val="tx1"/>
            </a:solidFill>
          </a:endParaRPr>
        </a:p>
      </dsp:txBody>
      <dsp:txXfrm rot="10800000">
        <a:off x="5566691" y="1958102"/>
        <a:ext cx="4558633" cy="2319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الحضارة الكنعانية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</a:t>
            </a:r>
            <a:r>
              <a:rPr lang="ar-JO" dirty="0"/>
              <a:t> موطن ونشأة الحضارة الكنعانية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>
                <a:solidFill>
                  <a:schemeClr val="tx1"/>
                </a:solidFill>
              </a:rPr>
              <a:t>الحياة الاقتصادية عند الكنعانيين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 </a:t>
            </a:r>
            <a:r>
              <a:rPr lang="ar-JO" dirty="0"/>
              <a:t>مظاهر الحضارة الكنعانية</a:t>
            </a:r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846" y="426721"/>
            <a:ext cx="2063931" cy="121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موطن ونشأة </a:t>
            </a:r>
            <a:r>
              <a:rPr lang="ar-JO" dirty="0">
                <a:solidFill>
                  <a:srgbClr val="FF0000"/>
                </a:solidFill>
              </a:rPr>
              <a:t>حضارة الكنعانيون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 </a:t>
            </a:r>
            <a:r>
              <a:rPr lang="ar-JO" dirty="0">
                <a:solidFill>
                  <a:srgbClr val="FF0000"/>
                </a:solidFill>
              </a:rPr>
              <a:t>الكنعانيون</a:t>
            </a:r>
            <a:r>
              <a:rPr lang="ar-JO" dirty="0"/>
              <a:t> هم شعب سامي هاجروا من شبه الجزيرة العربية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/>
              <a:t>وسكنوا فلسطين ولبنان والأجزاء الغربية من سوريا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384" y="2394752"/>
            <a:ext cx="3860329" cy="367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مظاهر الحياة الاقتصادية عند الكنعانيين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6782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127B7A-505B-4836-90F3-0CA9807553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77127B7A-505B-4836-90F3-0CA9807553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4FEE70-4019-45C1-95C5-5FD49579F8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7A4FEE70-4019-45C1-95C5-5FD49579F8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مظاهر الحضارة الكنعانية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2935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45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7F29A3-306A-482F-83D0-090597370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5E7F29A3-306A-482F-83D0-0905973709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8160CC-DCC4-4E8B-A441-AF6399A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EE8160CC-DCC4-4E8B-A441-AF6399A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105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الحضارة الكنعانية</vt:lpstr>
      <vt:lpstr>    موطن ونشأة حضارة الكنعانيون</vt:lpstr>
      <vt:lpstr>مظاهر الحياة الاقتصادية عند الكنعانيين</vt:lpstr>
      <vt:lpstr>مظاهر الحضارة الكنعانية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113</cp:revision>
  <dcterms:created xsi:type="dcterms:W3CDTF">2020-07-18T18:58:59Z</dcterms:created>
  <dcterms:modified xsi:type="dcterms:W3CDTF">2023-12-02T09:28:08Z</dcterms:modified>
</cp:coreProperties>
</file>