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6" r:id="rId5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8A1FB3-199E-4C03-A3C5-00E8CB19FEB3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5ACD67-FA2D-4F51-977D-2337555D730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/>
            <a:t>عوامل قيام الحضارات</a:t>
          </a:r>
          <a:endParaRPr lang="en-US" dirty="0"/>
        </a:p>
      </dgm:t>
    </dgm:pt>
    <dgm:pt modelId="{BBC88034-5735-4AC6-B915-C48A3DD5AFBB}" type="parTrans" cxnId="{6BF48FB7-9C9C-4D5C-8D7D-4384014AD6DC}">
      <dgm:prSet/>
      <dgm:spPr/>
      <dgm:t>
        <a:bodyPr/>
        <a:lstStyle/>
        <a:p>
          <a:endParaRPr lang="en-US"/>
        </a:p>
      </dgm:t>
    </dgm:pt>
    <dgm:pt modelId="{9856E5F5-4A4F-44E4-BA7C-5ED77CE1B94C}" type="sibTrans" cxnId="{6BF48FB7-9C9C-4D5C-8D7D-4384014AD6DC}">
      <dgm:prSet/>
      <dgm:spPr/>
      <dgm:t>
        <a:bodyPr/>
        <a:lstStyle/>
        <a:p>
          <a:endParaRPr lang="en-US"/>
        </a:p>
      </dgm:t>
    </dgm:pt>
    <dgm:pt modelId="{8468E1FB-9A2D-4839-9F9E-2EEC1619C6C2}">
      <dgm:prSet phldrT="[Text]"/>
      <dgm:spPr/>
      <dgm:t>
        <a:bodyPr/>
        <a:lstStyle/>
        <a:p>
          <a:r>
            <a:rPr lang="ar-JO" dirty="0"/>
            <a:t>وفرة المياه</a:t>
          </a:r>
          <a:endParaRPr lang="en-US" dirty="0"/>
        </a:p>
      </dgm:t>
    </dgm:pt>
    <dgm:pt modelId="{2DA5C45F-98CE-4FA6-97EA-4B1005D7BD8C}" type="parTrans" cxnId="{965584D9-9C30-43BF-9990-D2D5FB83B9D7}">
      <dgm:prSet/>
      <dgm:spPr/>
      <dgm:t>
        <a:bodyPr/>
        <a:lstStyle/>
        <a:p>
          <a:endParaRPr lang="en-US"/>
        </a:p>
      </dgm:t>
    </dgm:pt>
    <dgm:pt modelId="{757E0A55-061C-4BAB-B50A-6DA0FBD6281C}" type="sibTrans" cxnId="{965584D9-9C30-43BF-9990-D2D5FB83B9D7}">
      <dgm:prSet/>
      <dgm:spPr/>
      <dgm:t>
        <a:bodyPr/>
        <a:lstStyle/>
        <a:p>
          <a:endParaRPr lang="en-US"/>
        </a:p>
      </dgm:t>
    </dgm:pt>
    <dgm:pt modelId="{8525EA19-C3FE-43D3-81B6-781618710F0A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/>
            <a:t>خصوبة التربة</a:t>
          </a:r>
          <a:endParaRPr lang="en-US" dirty="0"/>
        </a:p>
      </dgm:t>
    </dgm:pt>
    <dgm:pt modelId="{B11905A1-6F03-4E4A-B5ED-7C1E87710AA2}" type="parTrans" cxnId="{C352EFCE-4EA0-4F81-ABA8-8F5D9C00DEA9}">
      <dgm:prSet/>
      <dgm:spPr/>
      <dgm:t>
        <a:bodyPr/>
        <a:lstStyle/>
        <a:p>
          <a:endParaRPr lang="en-US"/>
        </a:p>
      </dgm:t>
    </dgm:pt>
    <dgm:pt modelId="{0B48F66D-AD20-40C1-B4D8-91DB8AB58C2F}" type="sibTrans" cxnId="{C352EFCE-4EA0-4F81-ABA8-8F5D9C00DEA9}">
      <dgm:prSet/>
      <dgm:spPr/>
      <dgm:t>
        <a:bodyPr/>
        <a:lstStyle/>
        <a:p>
          <a:endParaRPr lang="en-US"/>
        </a:p>
      </dgm:t>
    </dgm:pt>
    <dgm:pt modelId="{AE9ADB45-9653-4649-B19B-B07ED8F50BC7}">
      <dgm:prSet phldrT="[Text]"/>
      <dgm:spPr>
        <a:solidFill>
          <a:srgbClr val="0070C0"/>
        </a:solidFill>
      </dgm:spPr>
      <dgm:t>
        <a:bodyPr/>
        <a:lstStyle/>
        <a:p>
          <a:r>
            <a:rPr lang="ar-JO" dirty="0"/>
            <a:t>المناخ</a:t>
          </a:r>
          <a:endParaRPr lang="en-US" dirty="0"/>
        </a:p>
      </dgm:t>
    </dgm:pt>
    <dgm:pt modelId="{0632284B-D16A-4D65-95E6-B31FD098E36A}" type="parTrans" cxnId="{5F57C1A7-D360-41D2-9FD6-1AD5E94267F4}">
      <dgm:prSet/>
      <dgm:spPr/>
      <dgm:t>
        <a:bodyPr/>
        <a:lstStyle/>
        <a:p>
          <a:endParaRPr lang="en-US"/>
        </a:p>
      </dgm:t>
    </dgm:pt>
    <dgm:pt modelId="{95B1D4BC-B84F-4D85-86D5-A55E0C0B0DB2}" type="sibTrans" cxnId="{5F57C1A7-D360-41D2-9FD6-1AD5E94267F4}">
      <dgm:prSet/>
      <dgm:spPr/>
      <dgm:t>
        <a:bodyPr/>
        <a:lstStyle/>
        <a:p>
          <a:endParaRPr lang="en-US"/>
        </a:p>
      </dgm:t>
    </dgm:pt>
    <dgm:pt modelId="{6A2FFD1D-793E-4EA9-A76E-0C822BB91641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/>
            <a:t>الموقع الجغرافي</a:t>
          </a:r>
          <a:endParaRPr lang="en-US" dirty="0"/>
        </a:p>
      </dgm:t>
    </dgm:pt>
    <dgm:pt modelId="{96CA8763-7DD3-4FC4-AFA1-1ED1170EE9FB}" type="parTrans" cxnId="{44948837-BED7-437D-93EC-DF3B86CE0A9A}">
      <dgm:prSet/>
      <dgm:spPr/>
      <dgm:t>
        <a:bodyPr/>
        <a:lstStyle/>
        <a:p>
          <a:endParaRPr lang="en-US"/>
        </a:p>
      </dgm:t>
    </dgm:pt>
    <dgm:pt modelId="{C0F96D73-D099-4193-9330-0D7D37EBDB15}" type="sibTrans" cxnId="{44948837-BED7-437D-93EC-DF3B86CE0A9A}">
      <dgm:prSet/>
      <dgm:spPr/>
      <dgm:t>
        <a:bodyPr/>
        <a:lstStyle/>
        <a:p>
          <a:endParaRPr lang="en-US"/>
        </a:p>
      </dgm:t>
    </dgm:pt>
    <dgm:pt modelId="{DDA3084E-E785-45D4-ABA6-7F1BF1F710F1}">
      <dgm:prSet phldrT="[Text]"/>
      <dgm:spPr>
        <a:solidFill>
          <a:srgbClr val="7030A0"/>
        </a:solidFill>
      </dgm:spPr>
      <dgm:t>
        <a:bodyPr/>
        <a:lstStyle/>
        <a:p>
          <a:r>
            <a:rPr lang="ar-JO" dirty="0"/>
            <a:t>الامن والاستقرار</a:t>
          </a:r>
          <a:endParaRPr lang="en-US" dirty="0"/>
        </a:p>
      </dgm:t>
    </dgm:pt>
    <dgm:pt modelId="{C3110376-B481-4209-9497-632AA7A2B3C3}" type="parTrans" cxnId="{616EFE9B-F375-444E-ABD9-B3E704673CA5}">
      <dgm:prSet/>
      <dgm:spPr/>
      <dgm:t>
        <a:bodyPr/>
        <a:lstStyle/>
        <a:p>
          <a:endParaRPr lang="en-US"/>
        </a:p>
      </dgm:t>
    </dgm:pt>
    <dgm:pt modelId="{5E756516-B1EF-471D-910E-9A33395B8272}" type="sibTrans" cxnId="{616EFE9B-F375-444E-ABD9-B3E704673CA5}">
      <dgm:prSet/>
      <dgm:spPr/>
      <dgm:t>
        <a:bodyPr/>
        <a:lstStyle/>
        <a:p>
          <a:endParaRPr lang="en-US"/>
        </a:p>
      </dgm:t>
    </dgm:pt>
    <dgm:pt modelId="{2DB563FF-1FBE-4F55-9A52-EE1D3CDB714A}">
      <dgm:prSet phldrT="[Text]"/>
      <dgm:spPr>
        <a:solidFill>
          <a:schemeClr val="accent4"/>
        </a:solidFill>
      </dgm:spPr>
      <dgm:t>
        <a:bodyPr/>
        <a:lstStyle/>
        <a:p>
          <a:r>
            <a:rPr lang="ar-JO" dirty="0"/>
            <a:t>العامل الفكري</a:t>
          </a:r>
          <a:endParaRPr lang="en-US" dirty="0"/>
        </a:p>
      </dgm:t>
    </dgm:pt>
    <dgm:pt modelId="{F9186ED9-956B-4EB9-BC71-04EB336DEC69}" type="parTrans" cxnId="{7F9DAC19-921E-4751-9907-880AADB81DB5}">
      <dgm:prSet/>
      <dgm:spPr/>
      <dgm:t>
        <a:bodyPr/>
        <a:lstStyle/>
        <a:p>
          <a:endParaRPr lang="en-US"/>
        </a:p>
      </dgm:t>
    </dgm:pt>
    <dgm:pt modelId="{C1474207-04B4-43AE-BD23-3E4ACC2A6C97}" type="sibTrans" cxnId="{7F9DAC19-921E-4751-9907-880AADB81DB5}">
      <dgm:prSet/>
      <dgm:spPr/>
      <dgm:t>
        <a:bodyPr/>
        <a:lstStyle/>
        <a:p>
          <a:endParaRPr lang="en-US"/>
        </a:p>
      </dgm:t>
    </dgm:pt>
    <dgm:pt modelId="{0B7D6FFD-0505-4A5E-9879-C112929D5F57}" type="pres">
      <dgm:prSet presAssocID="{FA8A1FB3-199E-4C03-A3C5-00E8CB19FEB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6D1BA07-6A97-41D4-A2C6-721EA324331C}" type="pres">
      <dgm:prSet presAssocID="{815ACD67-FA2D-4F51-977D-2337555D7300}" presName="Parent" presStyleLbl="node0" presStyleIdx="0" presStyleCnt="1">
        <dgm:presLayoutVars>
          <dgm:chMax val="6"/>
          <dgm:chPref val="6"/>
        </dgm:presLayoutVars>
      </dgm:prSet>
      <dgm:spPr/>
    </dgm:pt>
    <dgm:pt modelId="{6300E178-5913-4393-8BF1-82E19D2A9B02}" type="pres">
      <dgm:prSet presAssocID="{8468E1FB-9A2D-4839-9F9E-2EEC1619C6C2}" presName="Accent1" presStyleCnt="0"/>
      <dgm:spPr/>
    </dgm:pt>
    <dgm:pt modelId="{AF623DD0-F4D3-4C51-A351-08456D32BA65}" type="pres">
      <dgm:prSet presAssocID="{8468E1FB-9A2D-4839-9F9E-2EEC1619C6C2}" presName="Accent" presStyleLbl="bgShp" presStyleIdx="0" presStyleCnt="6"/>
      <dgm:spPr/>
    </dgm:pt>
    <dgm:pt modelId="{EBC7114C-8F68-4FE5-AE72-818C92474947}" type="pres">
      <dgm:prSet presAssocID="{8468E1FB-9A2D-4839-9F9E-2EEC1619C6C2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E338A5F1-2409-4AB3-BCE4-8142D7757F57}" type="pres">
      <dgm:prSet presAssocID="{8525EA19-C3FE-43D3-81B6-781618710F0A}" presName="Accent2" presStyleCnt="0"/>
      <dgm:spPr/>
    </dgm:pt>
    <dgm:pt modelId="{C0F5DD5B-97A8-47D5-9B48-7785E724E751}" type="pres">
      <dgm:prSet presAssocID="{8525EA19-C3FE-43D3-81B6-781618710F0A}" presName="Accent" presStyleLbl="bgShp" presStyleIdx="1" presStyleCnt="6"/>
      <dgm:spPr/>
    </dgm:pt>
    <dgm:pt modelId="{69FF146E-12AF-4EE5-93F9-5B97DC74D351}" type="pres">
      <dgm:prSet presAssocID="{8525EA19-C3FE-43D3-81B6-781618710F0A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6D6AACD-1BED-4C1A-8480-6BBD62668A4A}" type="pres">
      <dgm:prSet presAssocID="{AE9ADB45-9653-4649-B19B-B07ED8F50BC7}" presName="Accent3" presStyleCnt="0"/>
      <dgm:spPr/>
    </dgm:pt>
    <dgm:pt modelId="{7CADBAD7-94ED-43B2-A886-A6941320A17F}" type="pres">
      <dgm:prSet presAssocID="{AE9ADB45-9653-4649-B19B-B07ED8F50BC7}" presName="Accent" presStyleLbl="bgShp" presStyleIdx="2" presStyleCnt="6"/>
      <dgm:spPr/>
    </dgm:pt>
    <dgm:pt modelId="{76F40EBF-8A8F-426E-AA42-7CF0484F8533}" type="pres">
      <dgm:prSet presAssocID="{AE9ADB45-9653-4649-B19B-B07ED8F50BC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C3522708-7673-458E-A0BB-CE6BFE31F70D}" type="pres">
      <dgm:prSet presAssocID="{6A2FFD1D-793E-4EA9-A76E-0C822BB91641}" presName="Accent4" presStyleCnt="0"/>
      <dgm:spPr/>
    </dgm:pt>
    <dgm:pt modelId="{16E97F13-89AB-4FA9-BC03-3F4168821E9C}" type="pres">
      <dgm:prSet presAssocID="{6A2FFD1D-793E-4EA9-A76E-0C822BB91641}" presName="Accent" presStyleLbl="bgShp" presStyleIdx="3" presStyleCnt="6"/>
      <dgm:spPr/>
    </dgm:pt>
    <dgm:pt modelId="{D3E2CA58-1638-43E7-899F-A8264313A8B9}" type="pres">
      <dgm:prSet presAssocID="{6A2FFD1D-793E-4EA9-A76E-0C822BB9164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49DB866F-039C-4BFB-BEC3-B8BCDCC12951}" type="pres">
      <dgm:prSet presAssocID="{DDA3084E-E785-45D4-ABA6-7F1BF1F710F1}" presName="Accent5" presStyleCnt="0"/>
      <dgm:spPr/>
    </dgm:pt>
    <dgm:pt modelId="{83159FF2-4C46-4A04-9CBE-6D16ED560293}" type="pres">
      <dgm:prSet presAssocID="{DDA3084E-E785-45D4-ABA6-7F1BF1F710F1}" presName="Accent" presStyleLbl="bgShp" presStyleIdx="4" presStyleCnt="6"/>
      <dgm:spPr/>
    </dgm:pt>
    <dgm:pt modelId="{D4AB5208-9895-4666-B696-934848263221}" type="pres">
      <dgm:prSet presAssocID="{DDA3084E-E785-45D4-ABA6-7F1BF1F710F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4F8699BB-D342-4907-8150-E99A9B6EDB25}" type="pres">
      <dgm:prSet presAssocID="{2DB563FF-1FBE-4F55-9A52-EE1D3CDB714A}" presName="Accent6" presStyleCnt="0"/>
      <dgm:spPr/>
    </dgm:pt>
    <dgm:pt modelId="{040C42BA-0C72-4442-BFAD-1333DDC333E3}" type="pres">
      <dgm:prSet presAssocID="{2DB563FF-1FBE-4F55-9A52-EE1D3CDB714A}" presName="Accent" presStyleLbl="bgShp" presStyleIdx="5" presStyleCnt="6"/>
      <dgm:spPr/>
    </dgm:pt>
    <dgm:pt modelId="{F0D7C980-0C43-465F-B895-5384FD505C92}" type="pres">
      <dgm:prSet presAssocID="{2DB563FF-1FBE-4F55-9A52-EE1D3CDB714A}" presName="Child6" presStyleLbl="node1" presStyleIdx="5" presStyleCnt="6" custScaleX="103623">
        <dgm:presLayoutVars>
          <dgm:chMax val="0"/>
          <dgm:chPref val="0"/>
          <dgm:bulletEnabled val="1"/>
        </dgm:presLayoutVars>
      </dgm:prSet>
      <dgm:spPr/>
    </dgm:pt>
  </dgm:ptLst>
  <dgm:cxnLst>
    <dgm:cxn modelId="{494F8D00-6DD6-4EC5-8D45-AA54EDE2539E}" type="presOf" srcId="{FA8A1FB3-199E-4C03-A3C5-00E8CB19FEB3}" destId="{0B7D6FFD-0505-4A5E-9879-C112929D5F57}" srcOrd="0" destOrd="0" presId="urn:microsoft.com/office/officeart/2011/layout/HexagonRadial"/>
    <dgm:cxn modelId="{7F9DAC19-921E-4751-9907-880AADB81DB5}" srcId="{815ACD67-FA2D-4F51-977D-2337555D7300}" destId="{2DB563FF-1FBE-4F55-9A52-EE1D3CDB714A}" srcOrd="5" destOrd="0" parTransId="{F9186ED9-956B-4EB9-BC71-04EB336DEC69}" sibTransId="{C1474207-04B4-43AE-BD23-3E4ACC2A6C97}"/>
    <dgm:cxn modelId="{F9FE131A-2D6C-4884-B5AA-F8078656B8EE}" type="presOf" srcId="{6A2FFD1D-793E-4EA9-A76E-0C822BB91641}" destId="{D3E2CA58-1638-43E7-899F-A8264313A8B9}" srcOrd="0" destOrd="0" presId="urn:microsoft.com/office/officeart/2011/layout/HexagonRadial"/>
    <dgm:cxn modelId="{4022272D-46E8-4BB3-8888-8489B4C95B0A}" type="presOf" srcId="{DDA3084E-E785-45D4-ABA6-7F1BF1F710F1}" destId="{D4AB5208-9895-4666-B696-934848263221}" srcOrd="0" destOrd="0" presId="urn:microsoft.com/office/officeart/2011/layout/HexagonRadial"/>
    <dgm:cxn modelId="{44948837-BED7-437D-93EC-DF3B86CE0A9A}" srcId="{815ACD67-FA2D-4F51-977D-2337555D7300}" destId="{6A2FFD1D-793E-4EA9-A76E-0C822BB91641}" srcOrd="3" destOrd="0" parTransId="{96CA8763-7DD3-4FC4-AFA1-1ED1170EE9FB}" sibTransId="{C0F96D73-D099-4193-9330-0D7D37EBDB15}"/>
    <dgm:cxn modelId="{AA38E542-67F2-4DDB-BF79-30ED3CD9C836}" type="presOf" srcId="{8525EA19-C3FE-43D3-81B6-781618710F0A}" destId="{69FF146E-12AF-4EE5-93F9-5B97DC74D351}" srcOrd="0" destOrd="0" presId="urn:microsoft.com/office/officeart/2011/layout/HexagonRadial"/>
    <dgm:cxn modelId="{715DDC72-540B-49C4-AF45-2F15CE7A70CE}" type="presOf" srcId="{815ACD67-FA2D-4F51-977D-2337555D7300}" destId="{76D1BA07-6A97-41D4-A2C6-721EA324331C}" srcOrd="0" destOrd="0" presId="urn:microsoft.com/office/officeart/2011/layout/HexagonRadial"/>
    <dgm:cxn modelId="{616EFE9B-F375-444E-ABD9-B3E704673CA5}" srcId="{815ACD67-FA2D-4F51-977D-2337555D7300}" destId="{DDA3084E-E785-45D4-ABA6-7F1BF1F710F1}" srcOrd="4" destOrd="0" parTransId="{C3110376-B481-4209-9497-632AA7A2B3C3}" sibTransId="{5E756516-B1EF-471D-910E-9A33395B8272}"/>
    <dgm:cxn modelId="{5F57C1A7-D360-41D2-9FD6-1AD5E94267F4}" srcId="{815ACD67-FA2D-4F51-977D-2337555D7300}" destId="{AE9ADB45-9653-4649-B19B-B07ED8F50BC7}" srcOrd="2" destOrd="0" parTransId="{0632284B-D16A-4D65-95E6-B31FD098E36A}" sibTransId="{95B1D4BC-B84F-4D85-86D5-A55E0C0B0DB2}"/>
    <dgm:cxn modelId="{6BF48FB7-9C9C-4D5C-8D7D-4384014AD6DC}" srcId="{FA8A1FB3-199E-4C03-A3C5-00E8CB19FEB3}" destId="{815ACD67-FA2D-4F51-977D-2337555D7300}" srcOrd="0" destOrd="0" parTransId="{BBC88034-5735-4AC6-B915-C48A3DD5AFBB}" sibTransId="{9856E5F5-4A4F-44E4-BA7C-5ED77CE1B94C}"/>
    <dgm:cxn modelId="{1DB7EDCA-8454-476B-90FE-B052D7B81F95}" type="presOf" srcId="{2DB563FF-1FBE-4F55-9A52-EE1D3CDB714A}" destId="{F0D7C980-0C43-465F-B895-5384FD505C92}" srcOrd="0" destOrd="0" presId="urn:microsoft.com/office/officeart/2011/layout/HexagonRadial"/>
    <dgm:cxn modelId="{C352EFCE-4EA0-4F81-ABA8-8F5D9C00DEA9}" srcId="{815ACD67-FA2D-4F51-977D-2337555D7300}" destId="{8525EA19-C3FE-43D3-81B6-781618710F0A}" srcOrd="1" destOrd="0" parTransId="{B11905A1-6F03-4E4A-B5ED-7C1E87710AA2}" sibTransId="{0B48F66D-AD20-40C1-B4D8-91DB8AB58C2F}"/>
    <dgm:cxn modelId="{965584D9-9C30-43BF-9990-D2D5FB83B9D7}" srcId="{815ACD67-FA2D-4F51-977D-2337555D7300}" destId="{8468E1FB-9A2D-4839-9F9E-2EEC1619C6C2}" srcOrd="0" destOrd="0" parTransId="{2DA5C45F-98CE-4FA6-97EA-4B1005D7BD8C}" sibTransId="{757E0A55-061C-4BAB-B50A-6DA0FBD6281C}"/>
    <dgm:cxn modelId="{C71E29E3-4082-4C87-BD58-ADFD82E8549B}" type="presOf" srcId="{8468E1FB-9A2D-4839-9F9E-2EEC1619C6C2}" destId="{EBC7114C-8F68-4FE5-AE72-818C92474947}" srcOrd="0" destOrd="0" presId="urn:microsoft.com/office/officeart/2011/layout/HexagonRadial"/>
    <dgm:cxn modelId="{5453D9F6-B534-4CA8-9AA6-BA3841E5B72D}" type="presOf" srcId="{AE9ADB45-9653-4649-B19B-B07ED8F50BC7}" destId="{76F40EBF-8A8F-426E-AA42-7CF0484F8533}" srcOrd="0" destOrd="0" presId="urn:microsoft.com/office/officeart/2011/layout/HexagonRadial"/>
    <dgm:cxn modelId="{019AD29A-ED78-4F88-B89A-182A0CFDFA63}" type="presParOf" srcId="{0B7D6FFD-0505-4A5E-9879-C112929D5F57}" destId="{76D1BA07-6A97-41D4-A2C6-721EA324331C}" srcOrd="0" destOrd="0" presId="urn:microsoft.com/office/officeart/2011/layout/HexagonRadial"/>
    <dgm:cxn modelId="{F3DEE185-ABC0-4B2C-A276-717C3749788B}" type="presParOf" srcId="{0B7D6FFD-0505-4A5E-9879-C112929D5F57}" destId="{6300E178-5913-4393-8BF1-82E19D2A9B02}" srcOrd="1" destOrd="0" presId="urn:microsoft.com/office/officeart/2011/layout/HexagonRadial"/>
    <dgm:cxn modelId="{EF08FD50-3198-49FE-A572-4C352F3289AF}" type="presParOf" srcId="{6300E178-5913-4393-8BF1-82E19D2A9B02}" destId="{AF623DD0-F4D3-4C51-A351-08456D32BA65}" srcOrd="0" destOrd="0" presId="urn:microsoft.com/office/officeart/2011/layout/HexagonRadial"/>
    <dgm:cxn modelId="{9B15ED4A-0903-4914-A873-FA9DDEC5B313}" type="presParOf" srcId="{0B7D6FFD-0505-4A5E-9879-C112929D5F57}" destId="{EBC7114C-8F68-4FE5-AE72-818C92474947}" srcOrd="2" destOrd="0" presId="urn:microsoft.com/office/officeart/2011/layout/HexagonRadial"/>
    <dgm:cxn modelId="{A50CF79E-AB46-42B7-8298-D104DCA5C55D}" type="presParOf" srcId="{0B7D6FFD-0505-4A5E-9879-C112929D5F57}" destId="{E338A5F1-2409-4AB3-BCE4-8142D7757F57}" srcOrd="3" destOrd="0" presId="urn:microsoft.com/office/officeart/2011/layout/HexagonRadial"/>
    <dgm:cxn modelId="{FD462F2C-2C23-42B2-9536-5AF9AE822F08}" type="presParOf" srcId="{E338A5F1-2409-4AB3-BCE4-8142D7757F57}" destId="{C0F5DD5B-97A8-47D5-9B48-7785E724E751}" srcOrd="0" destOrd="0" presId="urn:microsoft.com/office/officeart/2011/layout/HexagonRadial"/>
    <dgm:cxn modelId="{C5A67773-0643-4AAE-BEDF-84A24960F06A}" type="presParOf" srcId="{0B7D6FFD-0505-4A5E-9879-C112929D5F57}" destId="{69FF146E-12AF-4EE5-93F9-5B97DC74D351}" srcOrd="4" destOrd="0" presId="urn:microsoft.com/office/officeart/2011/layout/HexagonRadial"/>
    <dgm:cxn modelId="{C5C84A11-5E12-4373-85C0-6D863F9169A1}" type="presParOf" srcId="{0B7D6FFD-0505-4A5E-9879-C112929D5F57}" destId="{56D6AACD-1BED-4C1A-8480-6BBD62668A4A}" srcOrd="5" destOrd="0" presId="urn:microsoft.com/office/officeart/2011/layout/HexagonRadial"/>
    <dgm:cxn modelId="{1B658756-EF54-4AB6-A530-D3C2B6D254A1}" type="presParOf" srcId="{56D6AACD-1BED-4C1A-8480-6BBD62668A4A}" destId="{7CADBAD7-94ED-43B2-A886-A6941320A17F}" srcOrd="0" destOrd="0" presId="urn:microsoft.com/office/officeart/2011/layout/HexagonRadial"/>
    <dgm:cxn modelId="{735A9747-DDC7-4312-807F-A07E1F86B296}" type="presParOf" srcId="{0B7D6FFD-0505-4A5E-9879-C112929D5F57}" destId="{76F40EBF-8A8F-426E-AA42-7CF0484F8533}" srcOrd="6" destOrd="0" presId="urn:microsoft.com/office/officeart/2011/layout/HexagonRadial"/>
    <dgm:cxn modelId="{54B44C88-5FCA-4258-9A23-A993251BA031}" type="presParOf" srcId="{0B7D6FFD-0505-4A5E-9879-C112929D5F57}" destId="{C3522708-7673-458E-A0BB-CE6BFE31F70D}" srcOrd="7" destOrd="0" presId="urn:microsoft.com/office/officeart/2011/layout/HexagonRadial"/>
    <dgm:cxn modelId="{180F6F0C-2A63-4BD3-92F5-16DD883A20FA}" type="presParOf" srcId="{C3522708-7673-458E-A0BB-CE6BFE31F70D}" destId="{16E97F13-89AB-4FA9-BC03-3F4168821E9C}" srcOrd="0" destOrd="0" presId="urn:microsoft.com/office/officeart/2011/layout/HexagonRadial"/>
    <dgm:cxn modelId="{B266391D-9168-4984-AF2F-FEF04848A112}" type="presParOf" srcId="{0B7D6FFD-0505-4A5E-9879-C112929D5F57}" destId="{D3E2CA58-1638-43E7-899F-A8264313A8B9}" srcOrd="8" destOrd="0" presId="urn:microsoft.com/office/officeart/2011/layout/HexagonRadial"/>
    <dgm:cxn modelId="{717404C9-E259-413D-95D5-C06273744A9E}" type="presParOf" srcId="{0B7D6FFD-0505-4A5E-9879-C112929D5F57}" destId="{49DB866F-039C-4BFB-BEC3-B8BCDCC12951}" srcOrd="9" destOrd="0" presId="urn:microsoft.com/office/officeart/2011/layout/HexagonRadial"/>
    <dgm:cxn modelId="{D807D66F-395C-40D8-A6E5-836B72430A6D}" type="presParOf" srcId="{49DB866F-039C-4BFB-BEC3-B8BCDCC12951}" destId="{83159FF2-4C46-4A04-9CBE-6D16ED560293}" srcOrd="0" destOrd="0" presId="urn:microsoft.com/office/officeart/2011/layout/HexagonRadial"/>
    <dgm:cxn modelId="{58C41F37-DADC-4357-8477-643D43C842D3}" type="presParOf" srcId="{0B7D6FFD-0505-4A5E-9879-C112929D5F57}" destId="{D4AB5208-9895-4666-B696-934848263221}" srcOrd="10" destOrd="0" presId="urn:microsoft.com/office/officeart/2011/layout/HexagonRadial"/>
    <dgm:cxn modelId="{B48186A9-BA10-4E9A-B9E1-2AE9637FD5DD}" type="presParOf" srcId="{0B7D6FFD-0505-4A5E-9879-C112929D5F57}" destId="{4F8699BB-D342-4907-8150-E99A9B6EDB25}" srcOrd="11" destOrd="0" presId="urn:microsoft.com/office/officeart/2011/layout/HexagonRadial"/>
    <dgm:cxn modelId="{A4E81B1C-AA58-4DD5-8A89-0023E811BE6D}" type="presParOf" srcId="{4F8699BB-D342-4907-8150-E99A9B6EDB25}" destId="{040C42BA-0C72-4442-BFAD-1333DDC333E3}" srcOrd="0" destOrd="0" presId="urn:microsoft.com/office/officeart/2011/layout/HexagonRadial"/>
    <dgm:cxn modelId="{58C93B0E-9C61-4D6C-9A40-2D624EB871B3}" type="presParOf" srcId="{0B7D6FFD-0505-4A5E-9879-C112929D5F57}" destId="{F0D7C980-0C43-465F-B895-5384FD505C9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D9C8BE-A45E-4321-BACD-001A8358E5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30A88-D0E3-455A-BDF5-E92C072748D6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/>
            <a:t>أسباب انهيار الحضارات</a:t>
          </a:r>
          <a:endParaRPr lang="en-US" dirty="0"/>
        </a:p>
      </dgm:t>
    </dgm:pt>
    <dgm:pt modelId="{987285DE-64A2-4584-B180-27884EB4090F}" type="parTrans" cxnId="{555F4C67-DBD7-42AA-A4BF-48638B93AE0A}">
      <dgm:prSet/>
      <dgm:spPr/>
      <dgm:t>
        <a:bodyPr/>
        <a:lstStyle/>
        <a:p>
          <a:endParaRPr lang="en-US"/>
        </a:p>
      </dgm:t>
    </dgm:pt>
    <dgm:pt modelId="{F08C1856-DA95-40A4-AA89-EB8EEF83CB4F}" type="sibTrans" cxnId="{555F4C67-DBD7-42AA-A4BF-48638B93AE0A}">
      <dgm:prSet/>
      <dgm:spPr/>
      <dgm:t>
        <a:bodyPr/>
        <a:lstStyle/>
        <a:p>
          <a:endParaRPr lang="en-US"/>
        </a:p>
      </dgm:t>
    </dgm:pt>
    <dgm:pt modelId="{4394CBF4-2583-4763-BEB9-289628BD2935}">
      <dgm:prSet phldrT="[Text]" custT="1"/>
      <dgm:spPr>
        <a:solidFill>
          <a:srgbClr val="7030A0"/>
        </a:solidFill>
      </dgm:spPr>
      <dgm:t>
        <a:bodyPr/>
        <a:lstStyle/>
        <a:p>
          <a:r>
            <a:rPr lang="ar-JO" sz="2400" dirty="0"/>
            <a:t>سوء استخدام الموارد الطبيعية</a:t>
          </a:r>
          <a:endParaRPr lang="en-US" sz="2400" dirty="0"/>
        </a:p>
      </dgm:t>
    </dgm:pt>
    <dgm:pt modelId="{E1A6320F-4A8D-4E57-B777-EAF9C5FB35C0}" type="parTrans" cxnId="{B027EDB1-9517-4990-A650-1E58AF456371}">
      <dgm:prSet/>
      <dgm:spPr/>
      <dgm:t>
        <a:bodyPr/>
        <a:lstStyle/>
        <a:p>
          <a:endParaRPr lang="en-US"/>
        </a:p>
      </dgm:t>
    </dgm:pt>
    <dgm:pt modelId="{B5CE16D8-ABE5-4C00-970B-24327C7DB708}" type="sibTrans" cxnId="{B027EDB1-9517-4990-A650-1E58AF456371}">
      <dgm:prSet/>
      <dgm:spPr/>
      <dgm:t>
        <a:bodyPr/>
        <a:lstStyle/>
        <a:p>
          <a:endParaRPr lang="en-US"/>
        </a:p>
      </dgm:t>
    </dgm:pt>
    <dgm:pt modelId="{2039636C-FE9D-4158-92BD-A6CAEB177B7E}">
      <dgm:prSet phldrT="[Text]" custT="1"/>
      <dgm:spPr>
        <a:solidFill>
          <a:srgbClr val="92D050"/>
        </a:solidFill>
      </dgm:spPr>
      <dgm:t>
        <a:bodyPr/>
        <a:lstStyle/>
        <a:p>
          <a:r>
            <a:rPr lang="ar-JO" sz="2400" dirty="0"/>
            <a:t>الظلم والفساد</a:t>
          </a:r>
          <a:endParaRPr lang="en-US" sz="2400" dirty="0"/>
        </a:p>
      </dgm:t>
    </dgm:pt>
    <dgm:pt modelId="{ADC3B33C-4742-45FA-94BB-95C445C9CE80}" type="parTrans" cxnId="{8B8155E7-3632-4F8E-BF63-D4C9BE25B570}">
      <dgm:prSet/>
      <dgm:spPr/>
      <dgm:t>
        <a:bodyPr/>
        <a:lstStyle/>
        <a:p>
          <a:endParaRPr lang="en-US"/>
        </a:p>
      </dgm:t>
    </dgm:pt>
    <dgm:pt modelId="{9164C6EF-F415-4F88-AA85-976C5FB592CA}" type="sibTrans" cxnId="{8B8155E7-3632-4F8E-BF63-D4C9BE25B570}">
      <dgm:prSet/>
      <dgm:spPr/>
      <dgm:t>
        <a:bodyPr/>
        <a:lstStyle/>
        <a:p>
          <a:endParaRPr lang="en-US"/>
        </a:p>
      </dgm:t>
    </dgm:pt>
    <dgm:pt modelId="{54E2BDD2-EB0C-41DE-8864-B75766005176}">
      <dgm:prSet phldrT="[Text]" custT="1"/>
      <dgm:spPr>
        <a:solidFill>
          <a:srgbClr val="FFC000"/>
        </a:solidFill>
      </dgm:spPr>
      <dgm:t>
        <a:bodyPr/>
        <a:lstStyle/>
        <a:p>
          <a:r>
            <a:rPr lang="ar-JO" sz="2400" dirty="0"/>
            <a:t>الحروب والكوارث</a:t>
          </a:r>
          <a:endParaRPr lang="en-US" sz="2400" dirty="0"/>
        </a:p>
      </dgm:t>
    </dgm:pt>
    <dgm:pt modelId="{33735D82-3B6F-4060-9F3E-0882D68410AF}" type="parTrans" cxnId="{C26A57E1-1F87-4B77-A951-AF498A6D4512}">
      <dgm:prSet/>
      <dgm:spPr/>
      <dgm:t>
        <a:bodyPr/>
        <a:lstStyle/>
        <a:p>
          <a:endParaRPr lang="en-US"/>
        </a:p>
      </dgm:t>
    </dgm:pt>
    <dgm:pt modelId="{2D359794-0AF7-4A8A-862F-10D719EA29FC}" type="sibTrans" cxnId="{C26A57E1-1F87-4B77-A951-AF498A6D4512}">
      <dgm:prSet/>
      <dgm:spPr/>
      <dgm:t>
        <a:bodyPr/>
        <a:lstStyle/>
        <a:p>
          <a:endParaRPr lang="en-US"/>
        </a:p>
      </dgm:t>
    </dgm:pt>
    <dgm:pt modelId="{7DB5B5B4-8894-4D6C-B28F-78175ED8167E}" type="pres">
      <dgm:prSet presAssocID="{7AD9C8BE-A45E-4321-BACD-001A8358E5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CF9B1C-D3DD-48EB-B4BB-A7A1C0C485CE}" type="pres">
      <dgm:prSet presAssocID="{88530A88-D0E3-455A-BDF5-E92C072748D6}" presName="hierRoot1" presStyleCnt="0">
        <dgm:presLayoutVars>
          <dgm:hierBranch val="init"/>
        </dgm:presLayoutVars>
      </dgm:prSet>
      <dgm:spPr/>
    </dgm:pt>
    <dgm:pt modelId="{D2A88C8F-B20A-4217-9B51-281FBD5CF2FF}" type="pres">
      <dgm:prSet presAssocID="{88530A88-D0E3-455A-BDF5-E92C072748D6}" presName="rootComposite1" presStyleCnt="0"/>
      <dgm:spPr/>
    </dgm:pt>
    <dgm:pt modelId="{0C3D38B2-C9B6-4D87-AD43-06DB54549050}" type="pres">
      <dgm:prSet presAssocID="{88530A88-D0E3-455A-BDF5-E92C072748D6}" presName="rootText1" presStyleLbl="node0" presStyleIdx="0" presStyleCnt="1" custScaleX="197640">
        <dgm:presLayoutVars>
          <dgm:chPref val="3"/>
        </dgm:presLayoutVars>
      </dgm:prSet>
      <dgm:spPr/>
    </dgm:pt>
    <dgm:pt modelId="{EC78B1EB-F3FB-4362-9C0F-B43C9479F2B7}" type="pres">
      <dgm:prSet presAssocID="{88530A88-D0E3-455A-BDF5-E92C072748D6}" presName="rootConnector1" presStyleLbl="node1" presStyleIdx="0" presStyleCnt="0"/>
      <dgm:spPr/>
    </dgm:pt>
    <dgm:pt modelId="{DC9EC1D3-2C72-4B22-9D6E-77F6161C9CDA}" type="pres">
      <dgm:prSet presAssocID="{88530A88-D0E3-455A-BDF5-E92C072748D6}" presName="hierChild2" presStyleCnt="0"/>
      <dgm:spPr/>
    </dgm:pt>
    <dgm:pt modelId="{C38517F6-9319-4D39-B761-A4671870024F}" type="pres">
      <dgm:prSet presAssocID="{E1A6320F-4A8D-4E57-B777-EAF9C5FB35C0}" presName="Name37" presStyleLbl="parChTrans1D2" presStyleIdx="0" presStyleCnt="3"/>
      <dgm:spPr/>
    </dgm:pt>
    <dgm:pt modelId="{A5F03643-464E-4FF1-8B74-8886DD535B14}" type="pres">
      <dgm:prSet presAssocID="{4394CBF4-2583-4763-BEB9-289628BD2935}" presName="hierRoot2" presStyleCnt="0">
        <dgm:presLayoutVars>
          <dgm:hierBranch val="init"/>
        </dgm:presLayoutVars>
      </dgm:prSet>
      <dgm:spPr/>
    </dgm:pt>
    <dgm:pt modelId="{070E6717-AE45-44D7-94A8-B742FC20C910}" type="pres">
      <dgm:prSet presAssocID="{4394CBF4-2583-4763-BEB9-289628BD2935}" presName="rootComposite" presStyleCnt="0"/>
      <dgm:spPr/>
    </dgm:pt>
    <dgm:pt modelId="{9EBE52BD-BB86-4729-9C23-85FADCFD0DF4}" type="pres">
      <dgm:prSet presAssocID="{4394CBF4-2583-4763-BEB9-289628BD2935}" presName="rootText" presStyleLbl="node2" presStyleIdx="0" presStyleCnt="3">
        <dgm:presLayoutVars>
          <dgm:chPref val="3"/>
        </dgm:presLayoutVars>
      </dgm:prSet>
      <dgm:spPr/>
    </dgm:pt>
    <dgm:pt modelId="{C5C72CEB-002E-45A0-B5BA-893E0B880FB6}" type="pres">
      <dgm:prSet presAssocID="{4394CBF4-2583-4763-BEB9-289628BD2935}" presName="rootConnector" presStyleLbl="node2" presStyleIdx="0" presStyleCnt="3"/>
      <dgm:spPr/>
    </dgm:pt>
    <dgm:pt modelId="{F9458ECC-8485-4A13-9A2B-362F1864479A}" type="pres">
      <dgm:prSet presAssocID="{4394CBF4-2583-4763-BEB9-289628BD2935}" presName="hierChild4" presStyleCnt="0"/>
      <dgm:spPr/>
    </dgm:pt>
    <dgm:pt modelId="{D0BD60EC-3FDE-445E-9B5C-E6955F0512FA}" type="pres">
      <dgm:prSet presAssocID="{4394CBF4-2583-4763-BEB9-289628BD2935}" presName="hierChild5" presStyleCnt="0"/>
      <dgm:spPr/>
    </dgm:pt>
    <dgm:pt modelId="{3402EEC9-2639-43DD-A974-BDD8C626499F}" type="pres">
      <dgm:prSet presAssocID="{ADC3B33C-4742-45FA-94BB-95C445C9CE80}" presName="Name37" presStyleLbl="parChTrans1D2" presStyleIdx="1" presStyleCnt="3"/>
      <dgm:spPr/>
    </dgm:pt>
    <dgm:pt modelId="{5182883C-7142-477F-982E-371CED4EE1D0}" type="pres">
      <dgm:prSet presAssocID="{2039636C-FE9D-4158-92BD-A6CAEB177B7E}" presName="hierRoot2" presStyleCnt="0">
        <dgm:presLayoutVars>
          <dgm:hierBranch val="init"/>
        </dgm:presLayoutVars>
      </dgm:prSet>
      <dgm:spPr/>
    </dgm:pt>
    <dgm:pt modelId="{906BC747-B61E-4AF9-B338-3077FCC7635F}" type="pres">
      <dgm:prSet presAssocID="{2039636C-FE9D-4158-92BD-A6CAEB177B7E}" presName="rootComposite" presStyleCnt="0"/>
      <dgm:spPr/>
    </dgm:pt>
    <dgm:pt modelId="{541B9B96-59ED-4733-9982-B07DBEBB7718}" type="pres">
      <dgm:prSet presAssocID="{2039636C-FE9D-4158-92BD-A6CAEB177B7E}" presName="rootText" presStyleLbl="node2" presStyleIdx="1" presStyleCnt="3">
        <dgm:presLayoutVars>
          <dgm:chPref val="3"/>
        </dgm:presLayoutVars>
      </dgm:prSet>
      <dgm:spPr/>
    </dgm:pt>
    <dgm:pt modelId="{4073D5DB-E703-443F-8FE9-5A6C0D6B8DA7}" type="pres">
      <dgm:prSet presAssocID="{2039636C-FE9D-4158-92BD-A6CAEB177B7E}" presName="rootConnector" presStyleLbl="node2" presStyleIdx="1" presStyleCnt="3"/>
      <dgm:spPr/>
    </dgm:pt>
    <dgm:pt modelId="{25A7BAB4-6E3D-46A9-B839-505723611247}" type="pres">
      <dgm:prSet presAssocID="{2039636C-FE9D-4158-92BD-A6CAEB177B7E}" presName="hierChild4" presStyleCnt="0"/>
      <dgm:spPr/>
    </dgm:pt>
    <dgm:pt modelId="{8DE462F7-DEFB-4200-A66E-22239B0CD333}" type="pres">
      <dgm:prSet presAssocID="{2039636C-FE9D-4158-92BD-A6CAEB177B7E}" presName="hierChild5" presStyleCnt="0"/>
      <dgm:spPr/>
    </dgm:pt>
    <dgm:pt modelId="{5C668A57-2A4E-4E64-9D03-3C6B0C147392}" type="pres">
      <dgm:prSet presAssocID="{33735D82-3B6F-4060-9F3E-0882D68410AF}" presName="Name37" presStyleLbl="parChTrans1D2" presStyleIdx="2" presStyleCnt="3"/>
      <dgm:spPr/>
    </dgm:pt>
    <dgm:pt modelId="{4966035B-9F92-4A20-9D74-D4D7F8C2A76A}" type="pres">
      <dgm:prSet presAssocID="{54E2BDD2-EB0C-41DE-8864-B75766005176}" presName="hierRoot2" presStyleCnt="0">
        <dgm:presLayoutVars>
          <dgm:hierBranch val="init"/>
        </dgm:presLayoutVars>
      </dgm:prSet>
      <dgm:spPr/>
    </dgm:pt>
    <dgm:pt modelId="{72C9DA31-8611-4C9D-92C1-F552B84E7B9A}" type="pres">
      <dgm:prSet presAssocID="{54E2BDD2-EB0C-41DE-8864-B75766005176}" presName="rootComposite" presStyleCnt="0"/>
      <dgm:spPr/>
    </dgm:pt>
    <dgm:pt modelId="{F6FC31F6-A377-4A6C-BF4F-CC2EC3162145}" type="pres">
      <dgm:prSet presAssocID="{54E2BDD2-EB0C-41DE-8864-B75766005176}" presName="rootText" presStyleLbl="node2" presStyleIdx="2" presStyleCnt="3">
        <dgm:presLayoutVars>
          <dgm:chPref val="3"/>
        </dgm:presLayoutVars>
      </dgm:prSet>
      <dgm:spPr/>
    </dgm:pt>
    <dgm:pt modelId="{CEF70BC1-BC26-4341-B1EA-06EE4706B288}" type="pres">
      <dgm:prSet presAssocID="{54E2BDD2-EB0C-41DE-8864-B75766005176}" presName="rootConnector" presStyleLbl="node2" presStyleIdx="2" presStyleCnt="3"/>
      <dgm:spPr/>
    </dgm:pt>
    <dgm:pt modelId="{7BAC077F-C3B5-40F9-81E0-EF314F1583C8}" type="pres">
      <dgm:prSet presAssocID="{54E2BDD2-EB0C-41DE-8864-B75766005176}" presName="hierChild4" presStyleCnt="0"/>
      <dgm:spPr/>
    </dgm:pt>
    <dgm:pt modelId="{6B077BEF-1228-4491-8D9E-EF8258E1EEDE}" type="pres">
      <dgm:prSet presAssocID="{54E2BDD2-EB0C-41DE-8864-B75766005176}" presName="hierChild5" presStyleCnt="0"/>
      <dgm:spPr/>
    </dgm:pt>
    <dgm:pt modelId="{ED67408F-AE26-4DB2-A6EE-9DB19D8DC2CE}" type="pres">
      <dgm:prSet presAssocID="{88530A88-D0E3-455A-BDF5-E92C072748D6}" presName="hierChild3" presStyleCnt="0"/>
      <dgm:spPr/>
    </dgm:pt>
  </dgm:ptLst>
  <dgm:cxnLst>
    <dgm:cxn modelId="{555F4C67-DBD7-42AA-A4BF-48638B93AE0A}" srcId="{7AD9C8BE-A45E-4321-BACD-001A8358E568}" destId="{88530A88-D0E3-455A-BDF5-E92C072748D6}" srcOrd="0" destOrd="0" parTransId="{987285DE-64A2-4584-B180-27884EB4090F}" sibTransId="{F08C1856-DA95-40A4-AA89-EB8EEF83CB4F}"/>
    <dgm:cxn modelId="{168C974D-4594-43F7-AC07-8603AAB46BEF}" type="presOf" srcId="{ADC3B33C-4742-45FA-94BB-95C445C9CE80}" destId="{3402EEC9-2639-43DD-A974-BDD8C626499F}" srcOrd="0" destOrd="0" presId="urn:microsoft.com/office/officeart/2005/8/layout/orgChart1"/>
    <dgm:cxn modelId="{C76DAE56-DEF6-4123-A8E2-5A01F965CC8D}" type="presOf" srcId="{54E2BDD2-EB0C-41DE-8864-B75766005176}" destId="{CEF70BC1-BC26-4341-B1EA-06EE4706B288}" srcOrd="1" destOrd="0" presId="urn:microsoft.com/office/officeart/2005/8/layout/orgChart1"/>
    <dgm:cxn modelId="{5FA04E7B-C160-4F8C-A5CC-C5CC283E19D6}" type="presOf" srcId="{2039636C-FE9D-4158-92BD-A6CAEB177B7E}" destId="{4073D5DB-E703-443F-8FE9-5A6C0D6B8DA7}" srcOrd="1" destOrd="0" presId="urn:microsoft.com/office/officeart/2005/8/layout/orgChart1"/>
    <dgm:cxn modelId="{7E8AB17C-6BDD-498D-BB30-577FBC6EDDB8}" type="presOf" srcId="{7AD9C8BE-A45E-4321-BACD-001A8358E568}" destId="{7DB5B5B4-8894-4D6C-B28F-78175ED8167E}" srcOrd="0" destOrd="0" presId="urn:microsoft.com/office/officeart/2005/8/layout/orgChart1"/>
    <dgm:cxn modelId="{E69A9D88-2B53-4F8F-85B8-29EB6614B21D}" type="presOf" srcId="{4394CBF4-2583-4763-BEB9-289628BD2935}" destId="{9EBE52BD-BB86-4729-9C23-85FADCFD0DF4}" srcOrd="0" destOrd="0" presId="urn:microsoft.com/office/officeart/2005/8/layout/orgChart1"/>
    <dgm:cxn modelId="{62E7F189-DE48-4356-984B-D7C48C620E83}" type="presOf" srcId="{88530A88-D0E3-455A-BDF5-E92C072748D6}" destId="{0C3D38B2-C9B6-4D87-AD43-06DB54549050}" srcOrd="0" destOrd="0" presId="urn:microsoft.com/office/officeart/2005/8/layout/orgChart1"/>
    <dgm:cxn modelId="{34B185A0-0296-4450-96C3-9F9CCE55297C}" type="presOf" srcId="{88530A88-D0E3-455A-BDF5-E92C072748D6}" destId="{EC78B1EB-F3FB-4362-9C0F-B43C9479F2B7}" srcOrd="1" destOrd="0" presId="urn:microsoft.com/office/officeart/2005/8/layout/orgChart1"/>
    <dgm:cxn modelId="{4DC092B0-363F-4DB5-93E5-9A64F037418E}" type="presOf" srcId="{54E2BDD2-EB0C-41DE-8864-B75766005176}" destId="{F6FC31F6-A377-4A6C-BF4F-CC2EC3162145}" srcOrd="0" destOrd="0" presId="urn:microsoft.com/office/officeart/2005/8/layout/orgChart1"/>
    <dgm:cxn modelId="{B027EDB1-9517-4990-A650-1E58AF456371}" srcId="{88530A88-D0E3-455A-BDF5-E92C072748D6}" destId="{4394CBF4-2583-4763-BEB9-289628BD2935}" srcOrd="0" destOrd="0" parTransId="{E1A6320F-4A8D-4E57-B777-EAF9C5FB35C0}" sibTransId="{B5CE16D8-ABE5-4C00-970B-24327C7DB708}"/>
    <dgm:cxn modelId="{24A3DBB3-6B44-4FC6-937C-7C247556A26D}" type="presOf" srcId="{2039636C-FE9D-4158-92BD-A6CAEB177B7E}" destId="{541B9B96-59ED-4733-9982-B07DBEBB7718}" srcOrd="0" destOrd="0" presId="urn:microsoft.com/office/officeart/2005/8/layout/orgChart1"/>
    <dgm:cxn modelId="{025F37B6-ADEF-40BE-908F-B0B4DCFDEC61}" type="presOf" srcId="{4394CBF4-2583-4763-BEB9-289628BD2935}" destId="{C5C72CEB-002E-45A0-B5BA-893E0B880FB6}" srcOrd="1" destOrd="0" presId="urn:microsoft.com/office/officeart/2005/8/layout/orgChart1"/>
    <dgm:cxn modelId="{C26A57E1-1F87-4B77-A951-AF498A6D4512}" srcId="{88530A88-D0E3-455A-BDF5-E92C072748D6}" destId="{54E2BDD2-EB0C-41DE-8864-B75766005176}" srcOrd="2" destOrd="0" parTransId="{33735D82-3B6F-4060-9F3E-0882D68410AF}" sibTransId="{2D359794-0AF7-4A8A-862F-10D719EA29FC}"/>
    <dgm:cxn modelId="{8B8155E7-3632-4F8E-BF63-D4C9BE25B570}" srcId="{88530A88-D0E3-455A-BDF5-E92C072748D6}" destId="{2039636C-FE9D-4158-92BD-A6CAEB177B7E}" srcOrd="1" destOrd="0" parTransId="{ADC3B33C-4742-45FA-94BB-95C445C9CE80}" sibTransId="{9164C6EF-F415-4F88-AA85-976C5FB592CA}"/>
    <dgm:cxn modelId="{BBE7E4E7-E2BD-4371-8FF8-5882AF3943ED}" type="presOf" srcId="{E1A6320F-4A8D-4E57-B777-EAF9C5FB35C0}" destId="{C38517F6-9319-4D39-B761-A4671870024F}" srcOrd="0" destOrd="0" presId="urn:microsoft.com/office/officeart/2005/8/layout/orgChart1"/>
    <dgm:cxn modelId="{094656EB-F271-47BD-A658-CB66BA03CB92}" type="presOf" srcId="{33735D82-3B6F-4060-9F3E-0882D68410AF}" destId="{5C668A57-2A4E-4E64-9D03-3C6B0C147392}" srcOrd="0" destOrd="0" presId="urn:microsoft.com/office/officeart/2005/8/layout/orgChart1"/>
    <dgm:cxn modelId="{0EFD4C47-A86C-4B75-B360-E47D5FCABA3D}" type="presParOf" srcId="{7DB5B5B4-8894-4D6C-B28F-78175ED8167E}" destId="{2ECF9B1C-D3DD-48EB-B4BB-A7A1C0C485CE}" srcOrd="0" destOrd="0" presId="urn:microsoft.com/office/officeart/2005/8/layout/orgChart1"/>
    <dgm:cxn modelId="{D72BFEEE-3B22-48C3-BF9F-EFC0EDFD3A90}" type="presParOf" srcId="{2ECF9B1C-D3DD-48EB-B4BB-A7A1C0C485CE}" destId="{D2A88C8F-B20A-4217-9B51-281FBD5CF2FF}" srcOrd="0" destOrd="0" presId="urn:microsoft.com/office/officeart/2005/8/layout/orgChart1"/>
    <dgm:cxn modelId="{6D230F16-6E78-42FF-B777-DEFA2C8EDC3D}" type="presParOf" srcId="{D2A88C8F-B20A-4217-9B51-281FBD5CF2FF}" destId="{0C3D38B2-C9B6-4D87-AD43-06DB54549050}" srcOrd="0" destOrd="0" presId="urn:microsoft.com/office/officeart/2005/8/layout/orgChart1"/>
    <dgm:cxn modelId="{BD0FD3F8-73CD-4050-9210-D39C48A3C67F}" type="presParOf" srcId="{D2A88C8F-B20A-4217-9B51-281FBD5CF2FF}" destId="{EC78B1EB-F3FB-4362-9C0F-B43C9479F2B7}" srcOrd="1" destOrd="0" presId="urn:microsoft.com/office/officeart/2005/8/layout/orgChart1"/>
    <dgm:cxn modelId="{90D39A30-EE8B-4F31-8B2C-C7A48B1C5B02}" type="presParOf" srcId="{2ECF9B1C-D3DD-48EB-B4BB-A7A1C0C485CE}" destId="{DC9EC1D3-2C72-4B22-9D6E-77F6161C9CDA}" srcOrd="1" destOrd="0" presId="urn:microsoft.com/office/officeart/2005/8/layout/orgChart1"/>
    <dgm:cxn modelId="{958B320A-1F43-46AC-8A08-239BA85DE16B}" type="presParOf" srcId="{DC9EC1D3-2C72-4B22-9D6E-77F6161C9CDA}" destId="{C38517F6-9319-4D39-B761-A4671870024F}" srcOrd="0" destOrd="0" presId="urn:microsoft.com/office/officeart/2005/8/layout/orgChart1"/>
    <dgm:cxn modelId="{6F72F2E6-04AB-4DA1-9621-274ED077E686}" type="presParOf" srcId="{DC9EC1D3-2C72-4B22-9D6E-77F6161C9CDA}" destId="{A5F03643-464E-4FF1-8B74-8886DD535B14}" srcOrd="1" destOrd="0" presId="urn:microsoft.com/office/officeart/2005/8/layout/orgChart1"/>
    <dgm:cxn modelId="{B6A48991-1482-4C0C-8E17-78226996E587}" type="presParOf" srcId="{A5F03643-464E-4FF1-8B74-8886DD535B14}" destId="{070E6717-AE45-44D7-94A8-B742FC20C910}" srcOrd="0" destOrd="0" presId="urn:microsoft.com/office/officeart/2005/8/layout/orgChart1"/>
    <dgm:cxn modelId="{5FD919D3-31AF-4CA2-8F9F-C7BB3A4454E9}" type="presParOf" srcId="{070E6717-AE45-44D7-94A8-B742FC20C910}" destId="{9EBE52BD-BB86-4729-9C23-85FADCFD0DF4}" srcOrd="0" destOrd="0" presId="urn:microsoft.com/office/officeart/2005/8/layout/orgChart1"/>
    <dgm:cxn modelId="{A70FCCAA-BB17-40EE-98B1-B907703007E2}" type="presParOf" srcId="{070E6717-AE45-44D7-94A8-B742FC20C910}" destId="{C5C72CEB-002E-45A0-B5BA-893E0B880FB6}" srcOrd="1" destOrd="0" presId="urn:microsoft.com/office/officeart/2005/8/layout/orgChart1"/>
    <dgm:cxn modelId="{FE036207-5DB2-4534-928C-A35B6D4F3534}" type="presParOf" srcId="{A5F03643-464E-4FF1-8B74-8886DD535B14}" destId="{F9458ECC-8485-4A13-9A2B-362F1864479A}" srcOrd="1" destOrd="0" presId="urn:microsoft.com/office/officeart/2005/8/layout/orgChart1"/>
    <dgm:cxn modelId="{D1BE8C57-3E2F-479C-82F6-DDAA39DCD8D6}" type="presParOf" srcId="{A5F03643-464E-4FF1-8B74-8886DD535B14}" destId="{D0BD60EC-3FDE-445E-9B5C-E6955F0512FA}" srcOrd="2" destOrd="0" presId="urn:microsoft.com/office/officeart/2005/8/layout/orgChart1"/>
    <dgm:cxn modelId="{064755C8-8637-4F4C-A3FE-96286692A21C}" type="presParOf" srcId="{DC9EC1D3-2C72-4B22-9D6E-77F6161C9CDA}" destId="{3402EEC9-2639-43DD-A974-BDD8C626499F}" srcOrd="2" destOrd="0" presId="urn:microsoft.com/office/officeart/2005/8/layout/orgChart1"/>
    <dgm:cxn modelId="{C1A9574E-D5D0-4360-9265-90244E79F8ED}" type="presParOf" srcId="{DC9EC1D3-2C72-4B22-9D6E-77F6161C9CDA}" destId="{5182883C-7142-477F-982E-371CED4EE1D0}" srcOrd="3" destOrd="0" presId="urn:microsoft.com/office/officeart/2005/8/layout/orgChart1"/>
    <dgm:cxn modelId="{1C4CAEC9-F873-4DEA-AF6A-38BAAD1722D2}" type="presParOf" srcId="{5182883C-7142-477F-982E-371CED4EE1D0}" destId="{906BC747-B61E-4AF9-B338-3077FCC7635F}" srcOrd="0" destOrd="0" presId="urn:microsoft.com/office/officeart/2005/8/layout/orgChart1"/>
    <dgm:cxn modelId="{6828BF2F-66B3-4948-A8C4-E531AEDA10CE}" type="presParOf" srcId="{906BC747-B61E-4AF9-B338-3077FCC7635F}" destId="{541B9B96-59ED-4733-9982-B07DBEBB7718}" srcOrd="0" destOrd="0" presId="urn:microsoft.com/office/officeart/2005/8/layout/orgChart1"/>
    <dgm:cxn modelId="{BF478131-EE18-499A-8EA5-10C7EC93C34C}" type="presParOf" srcId="{906BC747-B61E-4AF9-B338-3077FCC7635F}" destId="{4073D5DB-E703-443F-8FE9-5A6C0D6B8DA7}" srcOrd="1" destOrd="0" presId="urn:microsoft.com/office/officeart/2005/8/layout/orgChart1"/>
    <dgm:cxn modelId="{2DB6DC4C-3A29-4FF8-A676-6CFD13A4F56C}" type="presParOf" srcId="{5182883C-7142-477F-982E-371CED4EE1D0}" destId="{25A7BAB4-6E3D-46A9-B839-505723611247}" srcOrd="1" destOrd="0" presId="urn:microsoft.com/office/officeart/2005/8/layout/orgChart1"/>
    <dgm:cxn modelId="{B21077D3-02DD-4694-B386-1596F74EF37B}" type="presParOf" srcId="{5182883C-7142-477F-982E-371CED4EE1D0}" destId="{8DE462F7-DEFB-4200-A66E-22239B0CD333}" srcOrd="2" destOrd="0" presId="urn:microsoft.com/office/officeart/2005/8/layout/orgChart1"/>
    <dgm:cxn modelId="{247987A4-BDB5-47B6-BBFF-4F91A5131D6D}" type="presParOf" srcId="{DC9EC1D3-2C72-4B22-9D6E-77F6161C9CDA}" destId="{5C668A57-2A4E-4E64-9D03-3C6B0C147392}" srcOrd="4" destOrd="0" presId="urn:microsoft.com/office/officeart/2005/8/layout/orgChart1"/>
    <dgm:cxn modelId="{4BC8DCEC-3538-4D84-ADEB-A7D911611552}" type="presParOf" srcId="{DC9EC1D3-2C72-4B22-9D6E-77F6161C9CDA}" destId="{4966035B-9F92-4A20-9D74-D4D7F8C2A76A}" srcOrd="5" destOrd="0" presId="urn:microsoft.com/office/officeart/2005/8/layout/orgChart1"/>
    <dgm:cxn modelId="{15F12007-F2AA-4F9F-B438-295E3103D164}" type="presParOf" srcId="{4966035B-9F92-4A20-9D74-D4D7F8C2A76A}" destId="{72C9DA31-8611-4C9D-92C1-F552B84E7B9A}" srcOrd="0" destOrd="0" presId="urn:microsoft.com/office/officeart/2005/8/layout/orgChart1"/>
    <dgm:cxn modelId="{5ECAE603-008A-453B-9DFD-CE40503812C5}" type="presParOf" srcId="{72C9DA31-8611-4C9D-92C1-F552B84E7B9A}" destId="{F6FC31F6-A377-4A6C-BF4F-CC2EC3162145}" srcOrd="0" destOrd="0" presId="urn:microsoft.com/office/officeart/2005/8/layout/orgChart1"/>
    <dgm:cxn modelId="{159BF07A-1D9B-43F8-8C0E-3C1B07F239FA}" type="presParOf" srcId="{72C9DA31-8611-4C9D-92C1-F552B84E7B9A}" destId="{CEF70BC1-BC26-4341-B1EA-06EE4706B288}" srcOrd="1" destOrd="0" presId="urn:microsoft.com/office/officeart/2005/8/layout/orgChart1"/>
    <dgm:cxn modelId="{B44D01E5-5585-4505-90CB-CDE8EF6AF534}" type="presParOf" srcId="{4966035B-9F92-4A20-9D74-D4D7F8C2A76A}" destId="{7BAC077F-C3B5-40F9-81E0-EF314F1583C8}" srcOrd="1" destOrd="0" presId="urn:microsoft.com/office/officeart/2005/8/layout/orgChart1"/>
    <dgm:cxn modelId="{8BB3E217-AC32-42A7-B4E3-D22A179D0FE8}" type="presParOf" srcId="{4966035B-9F92-4A20-9D74-D4D7F8C2A76A}" destId="{6B077BEF-1228-4491-8D9E-EF8258E1EEDE}" srcOrd="2" destOrd="0" presId="urn:microsoft.com/office/officeart/2005/8/layout/orgChart1"/>
    <dgm:cxn modelId="{CFA50F30-678B-4154-8D8C-73A693D720DC}" type="presParOf" srcId="{2ECF9B1C-D3DD-48EB-B4BB-A7A1C0C485CE}" destId="{ED67408F-AE26-4DB2-A6EE-9DB19D8DC2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1BA07-6A97-41D4-A2C6-721EA324331C}">
      <dsp:nvSpPr>
        <dsp:cNvPr id="0" name=""/>
        <dsp:cNvSpPr/>
      </dsp:nvSpPr>
      <dsp:spPr>
        <a:xfrm>
          <a:off x="4204307" y="1076228"/>
          <a:ext cx="1367933" cy="1183317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600" kern="1200" dirty="0"/>
            <a:t>عوامل قيام الحضارات</a:t>
          </a:r>
          <a:endParaRPr lang="en-US" sz="1600" kern="1200" dirty="0"/>
        </a:p>
      </dsp:txBody>
      <dsp:txXfrm>
        <a:off x="4430993" y="1272320"/>
        <a:ext cx="914561" cy="791133"/>
      </dsp:txXfrm>
    </dsp:sp>
    <dsp:sp modelId="{C0F5DD5B-97A8-47D5-9B48-7785E724E751}">
      <dsp:nvSpPr>
        <dsp:cNvPr id="0" name=""/>
        <dsp:cNvSpPr/>
      </dsp:nvSpPr>
      <dsp:spPr>
        <a:xfrm>
          <a:off x="5060896" y="510091"/>
          <a:ext cx="516117" cy="44470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7114C-8F68-4FE5-AE72-818C92474947}">
      <dsp:nvSpPr>
        <dsp:cNvPr id="0" name=""/>
        <dsp:cNvSpPr/>
      </dsp:nvSpPr>
      <dsp:spPr>
        <a:xfrm>
          <a:off x="4330313" y="0"/>
          <a:ext cx="1121011" cy="9698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600" kern="1200" dirty="0"/>
            <a:t>وفرة المياه</a:t>
          </a:r>
          <a:endParaRPr lang="en-US" sz="1600" kern="1200" dirty="0"/>
        </a:p>
      </dsp:txBody>
      <dsp:txXfrm>
        <a:off x="4516088" y="160718"/>
        <a:ext cx="749461" cy="648370"/>
      </dsp:txXfrm>
    </dsp:sp>
    <dsp:sp modelId="{7CADBAD7-94ED-43B2-A886-A6941320A17F}">
      <dsp:nvSpPr>
        <dsp:cNvPr id="0" name=""/>
        <dsp:cNvSpPr/>
      </dsp:nvSpPr>
      <dsp:spPr>
        <a:xfrm>
          <a:off x="5663245" y="1341449"/>
          <a:ext cx="516117" cy="44470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F146E-12AF-4EE5-93F9-5B97DC74D351}">
      <dsp:nvSpPr>
        <dsp:cNvPr id="0" name=""/>
        <dsp:cNvSpPr/>
      </dsp:nvSpPr>
      <dsp:spPr>
        <a:xfrm>
          <a:off x="5358411" y="596496"/>
          <a:ext cx="1121011" cy="969806"/>
        </a:xfrm>
        <a:prstGeom prst="hexagon">
          <a:avLst>
            <a:gd name="adj" fmla="val 28570"/>
            <a:gd name="vf" fmla="val 11547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600" kern="1200" dirty="0"/>
            <a:t>خصوبة التربة</a:t>
          </a:r>
          <a:endParaRPr lang="en-US" sz="1600" kern="1200" dirty="0"/>
        </a:p>
      </dsp:txBody>
      <dsp:txXfrm>
        <a:off x="5544186" y="757214"/>
        <a:ext cx="749461" cy="648370"/>
      </dsp:txXfrm>
    </dsp:sp>
    <dsp:sp modelId="{16E97F13-89AB-4FA9-BC03-3F4168821E9C}">
      <dsp:nvSpPr>
        <dsp:cNvPr id="0" name=""/>
        <dsp:cNvSpPr/>
      </dsp:nvSpPr>
      <dsp:spPr>
        <a:xfrm>
          <a:off x="5244814" y="2279896"/>
          <a:ext cx="516117" cy="44470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40EBF-8A8F-426E-AA42-7CF0484F8533}">
      <dsp:nvSpPr>
        <dsp:cNvPr id="0" name=""/>
        <dsp:cNvSpPr/>
      </dsp:nvSpPr>
      <dsp:spPr>
        <a:xfrm>
          <a:off x="5358411" y="1769138"/>
          <a:ext cx="1121011" cy="969806"/>
        </a:xfrm>
        <a:prstGeom prst="hexagon">
          <a:avLst>
            <a:gd name="adj" fmla="val 28570"/>
            <a:gd name="vf" fmla="val 11547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600" kern="1200" dirty="0"/>
            <a:t>المناخ</a:t>
          </a:r>
          <a:endParaRPr lang="en-US" sz="1600" kern="1200" dirty="0"/>
        </a:p>
      </dsp:txBody>
      <dsp:txXfrm>
        <a:off x="5544186" y="1929856"/>
        <a:ext cx="749461" cy="648370"/>
      </dsp:txXfrm>
    </dsp:sp>
    <dsp:sp modelId="{83159FF2-4C46-4A04-9CBE-6D16ED560293}">
      <dsp:nvSpPr>
        <dsp:cNvPr id="0" name=""/>
        <dsp:cNvSpPr/>
      </dsp:nvSpPr>
      <dsp:spPr>
        <a:xfrm>
          <a:off x="4206852" y="2377311"/>
          <a:ext cx="516117" cy="44470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2CA58-1638-43E7-899F-A8264313A8B9}">
      <dsp:nvSpPr>
        <dsp:cNvPr id="0" name=""/>
        <dsp:cNvSpPr/>
      </dsp:nvSpPr>
      <dsp:spPr>
        <a:xfrm>
          <a:off x="4330313" y="2366302"/>
          <a:ext cx="1121011" cy="969806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600" kern="1200" dirty="0"/>
            <a:t>الموقع الجغرافي</a:t>
          </a:r>
          <a:endParaRPr lang="en-US" sz="1600" kern="1200" dirty="0"/>
        </a:p>
      </dsp:txBody>
      <dsp:txXfrm>
        <a:off x="4516088" y="2527020"/>
        <a:ext cx="749461" cy="648370"/>
      </dsp:txXfrm>
    </dsp:sp>
    <dsp:sp modelId="{040C42BA-0C72-4442-BFAD-1333DDC333E3}">
      <dsp:nvSpPr>
        <dsp:cNvPr id="0" name=""/>
        <dsp:cNvSpPr/>
      </dsp:nvSpPr>
      <dsp:spPr>
        <a:xfrm>
          <a:off x="3594639" y="1546286"/>
          <a:ext cx="516117" cy="44470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B5208-9895-4666-B696-934848263221}">
      <dsp:nvSpPr>
        <dsp:cNvPr id="0" name=""/>
        <dsp:cNvSpPr/>
      </dsp:nvSpPr>
      <dsp:spPr>
        <a:xfrm>
          <a:off x="3297442" y="1769805"/>
          <a:ext cx="1121011" cy="969806"/>
        </a:xfrm>
        <a:prstGeom prst="hexagon">
          <a:avLst>
            <a:gd name="adj" fmla="val 28570"/>
            <a:gd name="vf" fmla="val 11547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600" kern="1200" dirty="0"/>
            <a:t>الامن والاستقرار</a:t>
          </a:r>
          <a:endParaRPr lang="en-US" sz="1600" kern="1200" dirty="0"/>
        </a:p>
      </dsp:txBody>
      <dsp:txXfrm>
        <a:off x="3483217" y="1930523"/>
        <a:ext cx="749461" cy="648370"/>
      </dsp:txXfrm>
    </dsp:sp>
    <dsp:sp modelId="{F0D7C980-0C43-465F-B895-5384FD505C92}">
      <dsp:nvSpPr>
        <dsp:cNvPr id="0" name=""/>
        <dsp:cNvSpPr/>
      </dsp:nvSpPr>
      <dsp:spPr>
        <a:xfrm>
          <a:off x="3277135" y="595161"/>
          <a:ext cx="1161626" cy="969806"/>
        </a:xfrm>
        <a:prstGeom prst="hexagon">
          <a:avLst>
            <a:gd name="adj" fmla="val 2857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600" kern="1200" dirty="0"/>
            <a:t>العامل الفكري</a:t>
          </a:r>
          <a:endParaRPr lang="en-US" sz="1600" kern="1200" dirty="0"/>
        </a:p>
      </dsp:txBody>
      <dsp:txXfrm>
        <a:off x="3466295" y="753085"/>
        <a:ext cx="783306" cy="653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68A57-2A4E-4E64-9D03-3C6B0C147392}">
      <dsp:nvSpPr>
        <dsp:cNvPr id="0" name=""/>
        <dsp:cNvSpPr/>
      </dsp:nvSpPr>
      <dsp:spPr>
        <a:xfrm>
          <a:off x="3322320" y="1536260"/>
          <a:ext cx="2350565" cy="407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74"/>
              </a:lnTo>
              <a:lnTo>
                <a:pt x="2350565" y="203974"/>
              </a:lnTo>
              <a:lnTo>
                <a:pt x="2350565" y="4079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2EEC9-2639-43DD-A974-BDD8C626499F}">
      <dsp:nvSpPr>
        <dsp:cNvPr id="0" name=""/>
        <dsp:cNvSpPr/>
      </dsp:nvSpPr>
      <dsp:spPr>
        <a:xfrm>
          <a:off x="3276600" y="1536260"/>
          <a:ext cx="91440" cy="4079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79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517F6-9319-4D39-B761-A4671870024F}">
      <dsp:nvSpPr>
        <dsp:cNvPr id="0" name=""/>
        <dsp:cNvSpPr/>
      </dsp:nvSpPr>
      <dsp:spPr>
        <a:xfrm>
          <a:off x="971754" y="1536260"/>
          <a:ext cx="2350565" cy="407949"/>
        </a:xfrm>
        <a:custGeom>
          <a:avLst/>
          <a:gdLst/>
          <a:ahLst/>
          <a:cxnLst/>
          <a:rect l="0" t="0" r="0" b="0"/>
          <a:pathLst>
            <a:path>
              <a:moveTo>
                <a:pt x="2350565" y="0"/>
              </a:moveTo>
              <a:lnTo>
                <a:pt x="2350565" y="203974"/>
              </a:lnTo>
              <a:lnTo>
                <a:pt x="0" y="203974"/>
              </a:lnTo>
              <a:lnTo>
                <a:pt x="0" y="4079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D38B2-C9B6-4D87-AD43-06DB54549050}">
      <dsp:nvSpPr>
        <dsp:cNvPr id="0" name=""/>
        <dsp:cNvSpPr/>
      </dsp:nvSpPr>
      <dsp:spPr>
        <a:xfrm>
          <a:off x="1402626" y="564952"/>
          <a:ext cx="3839386" cy="97130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kern="1200" dirty="0"/>
            <a:t>أسباب انهيار الحضارات</a:t>
          </a:r>
          <a:endParaRPr lang="en-US" sz="3800" kern="1200" dirty="0"/>
        </a:p>
      </dsp:txBody>
      <dsp:txXfrm>
        <a:off x="1402626" y="564952"/>
        <a:ext cx="3839386" cy="971308"/>
      </dsp:txXfrm>
    </dsp:sp>
    <dsp:sp modelId="{9EBE52BD-BB86-4729-9C23-85FADCFD0DF4}">
      <dsp:nvSpPr>
        <dsp:cNvPr id="0" name=""/>
        <dsp:cNvSpPr/>
      </dsp:nvSpPr>
      <dsp:spPr>
        <a:xfrm>
          <a:off x="446" y="1944209"/>
          <a:ext cx="1942616" cy="97130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سوء استخدام الموارد الطبيعية</a:t>
          </a:r>
          <a:endParaRPr lang="en-US" sz="2400" kern="1200" dirty="0"/>
        </a:p>
      </dsp:txBody>
      <dsp:txXfrm>
        <a:off x="446" y="1944209"/>
        <a:ext cx="1942616" cy="971308"/>
      </dsp:txXfrm>
    </dsp:sp>
    <dsp:sp modelId="{541B9B96-59ED-4733-9982-B07DBEBB7718}">
      <dsp:nvSpPr>
        <dsp:cNvPr id="0" name=""/>
        <dsp:cNvSpPr/>
      </dsp:nvSpPr>
      <dsp:spPr>
        <a:xfrm>
          <a:off x="2351011" y="1944209"/>
          <a:ext cx="1942616" cy="97130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الظلم والفساد</a:t>
          </a:r>
          <a:endParaRPr lang="en-US" sz="2400" kern="1200" dirty="0"/>
        </a:p>
      </dsp:txBody>
      <dsp:txXfrm>
        <a:off x="2351011" y="1944209"/>
        <a:ext cx="1942616" cy="971308"/>
      </dsp:txXfrm>
    </dsp:sp>
    <dsp:sp modelId="{F6FC31F6-A377-4A6C-BF4F-CC2EC3162145}">
      <dsp:nvSpPr>
        <dsp:cNvPr id="0" name=""/>
        <dsp:cNvSpPr/>
      </dsp:nvSpPr>
      <dsp:spPr>
        <a:xfrm>
          <a:off x="4701577" y="1944209"/>
          <a:ext cx="1942616" cy="97130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الحروب والكوارث</a:t>
          </a:r>
          <a:endParaRPr lang="en-US" sz="2400" kern="1200" dirty="0"/>
        </a:p>
      </dsp:txBody>
      <dsp:txXfrm>
        <a:off x="4701577" y="1944209"/>
        <a:ext cx="1942616" cy="971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الحضارة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 </a:t>
            </a:r>
            <a:r>
              <a:rPr lang="ar-JO" dirty="0"/>
              <a:t>مفهوم الحضارة 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>
                <a:solidFill>
                  <a:schemeClr val="tx1"/>
                </a:solidFill>
              </a:rPr>
              <a:t>عوامل قيام الحضارة </a:t>
            </a:r>
          </a:p>
          <a:p>
            <a:r>
              <a:rPr lang="ar-JO">
                <a:solidFill>
                  <a:srgbClr val="0070C0"/>
                </a:solidFill>
              </a:rPr>
              <a:t>ثالثا: </a:t>
            </a:r>
            <a:r>
              <a:rPr lang="ar-JO" dirty="0"/>
              <a:t>أسباب انهيار الحضارة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572" y="426721"/>
            <a:ext cx="3984444" cy="11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تعد الحضارة شاهدا تاريخيا على إنجازات الإنسان ودليلا على تطوره. </a:t>
            </a: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الحضارة: </a:t>
            </a:r>
            <a:r>
              <a:rPr lang="ar-JO" dirty="0"/>
              <a:t>هي الإنجاز المادي والفكري للإنسان.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*الإنجاز المادي : </a:t>
            </a:r>
            <a:r>
              <a:rPr lang="ar-JO" dirty="0">
                <a:solidFill>
                  <a:schemeClr val="tx1"/>
                </a:solidFill>
              </a:rPr>
              <a:t>الفنون والعمارة والمدن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  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*الإنجاز الفكري : </a:t>
            </a:r>
            <a:r>
              <a:rPr lang="ar-JO" dirty="0">
                <a:solidFill>
                  <a:schemeClr val="tx1"/>
                </a:solidFill>
              </a:rPr>
              <a:t>اللغة والدين والعادات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1" y="365125"/>
            <a:ext cx="3640182" cy="132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37" y="4491713"/>
            <a:ext cx="3709852" cy="16391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95" y="2810181"/>
            <a:ext cx="2952206" cy="161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عوامل قيام الحضارات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>
                <a:solidFill>
                  <a:schemeClr val="tx1"/>
                </a:solidFill>
              </a:rPr>
              <a:t>هناك عدة عوامل ساعدة في قيام الحضارة:</a:t>
            </a: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93021919"/>
              </p:ext>
            </p:extLst>
          </p:nvPr>
        </p:nvGraphicFramePr>
        <p:xfrm>
          <a:off x="1242874" y="2840854"/>
          <a:ext cx="9756559" cy="3336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أسباب انهيار الحضارات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>
                <a:solidFill>
                  <a:schemeClr val="tx1"/>
                </a:solidFill>
              </a:rPr>
              <a:t>الحضارة مثل الكائن الحي تولد وتزدهر وتموت وهناك عدة أسباب تؤدي لانهيارها:</a:t>
            </a: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28224618"/>
              </p:ext>
            </p:extLst>
          </p:nvPr>
        </p:nvGraphicFramePr>
        <p:xfrm>
          <a:off x="2394857" y="2307771"/>
          <a:ext cx="6644640" cy="3480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194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103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الحضارة</vt:lpstr>
      <vt:lpstr>PowerPoint Presentation</vt:lpstr>
      <vt:lpstr>عوامل قيام الحضارات</vt:lpstr>
      <vt:lpstr>أسباب انهيار الحضارات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120</cp:revision>
  <dcterms:created xsi:type="dcterms:W3CDTF">2020-07-18T18:58:59Z</dcterms:created>
  <dcterms:modified xsi:type="dcterms:W3CDTF">2023-12-02T10:01:18Z</dcterms:modified>
</cp:coreProperties>
</file>