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2" r:id="rId4"/>
    <p:sldId id="273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63861E-942C-41B5-BAFC-75A74ADB051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EDFAE22-113A-48DC-8A39-BC686B1DE945}">
      <dgm:prSet phldrT="[Text]"/>
      <dgm:spPr>
        <a:solidFill>
          <a:srgbClr val="FF0000"/>
        </a:solidFill>
      </dgm:spPr>
      <dgm:t>
        <a:bodyPr/>
        <a:lstStyle/>
        <a:p>
          <a:r>
            <a:rPr lang="ar-JO" dirty="0"/>
            <a:t>عدم الغضب</a:t>
          </a:r>
          <a:endParaRPr lang="en-US" dirty="0"/>
        </a:p>
      </dgm:t>
    </dgm:pt>
    <dgm:pt modelId="{527B85B4-EA4E-4462-9863-91B744DC2C9B}" type="parTrans" cxnId="{1D632991-A568-483F-8F64-691500144354}">
      <dgm:prSet/>
      <dgm:spPr/>
      <dgm:t>
        <a:bodyPr/>
        <a:lstStyle/>
        <a:p>
          <a:endParaRPr lang="en-US"/>
        </a:p>
      </dgm:t>
    </dgm:pt>
    <dgm:pt modelId="{238C4EEA-84B0-4B5F-8090-FD79020325A3}" type="sibTrans" cxnId="{1D632991-A568-483F-8F64-691500144354}">
      <dgm:prSet/>
      <dgm:spPr/>
      <dgm:t>
        <a:bodyPr/>
        <a:lstStyle/>
        <a:p>
          <a:endParaRPr lang="en-US"/>
        </a:p>
      </dgm:t>
    </dgm:pt>
    <dgm:pt modelId="{C7C67AF3-A1E3-41B7-A040-2DF8EFE56E50}">
      <dgm:prSet phldrT="[Text]"/>
      <dgm:spPr>
        <a:solidFill>
          <a:schemeClr val="accent2"/>
        </a:solidFill>
      </dgm:spPr>
      <dgm:t>
        <a:bodyPr/>
        <a:lstStyle/>
        <a:p>
          <a:r>
            <a:rPr lang="ar-JO" dirty="0"/>
            <a:t>الصبر</a:t>
          </a:r>
          <a:endParaRPr lang="en-US" dirty="0"/>
        </a:p>
      </dgm:t>
    </dgm:pt>
    <dgm:pt modelId="{0238C7C0-4D64-409B-9E8E-8245C0DE1B39}" type="parTrans" cxnId="{9809EE4A-F3CA-4781-817A-8EF14332B04D}">
      <dgm:prSet/>
      <dgm:spPr/>
      <dgm:t>
        <a:bodyPr/>
        <a:lstStyle/>
        <a:p>
          <a:endParaRPr lang="en-US"/>
        </a:p>
      </dgm:t>
    </dgm:pt>
    <dgm:pt modelId="{5D5DFA10-8F77-442D-A448-B6DAD808B3EA}" type="sibTrans" cxnId="{9809EE4A-F3CA-4781-817A-8EF14332B04D}">
      <dgm:prSet/>
      <dgm:spPr/>
      <dgm:t>
        <a:bodyPr/>
        <a:lstStyle/>
        <a:p>
          <a:endParaRPr lang="en-US"/>
        </a:p>
      </dgm:t>
    </dgm:pt>
    <dgm:pt modelId="{87539D0E-8219-412C-BA76-0ECC39B5C5B5}">
      <dgm:prSet phldrT="[Text]"/>
      <dgm:spPr>
        <a:solidFill>
          <a:srgbClr val="92D050"/>
        </a:solidFill>
      </dgm:spPr>
      <dgm:t>
        <a:bodyPr/>
        <a:lstStyle/>
        <a:p>
          <a:r>
            <a:rPr lang="ar-JO" dirty="0"/>
            <a:t>الرحمة</a:t>
          </a:r>
          <a:endParaRPr lang="en-US" dirty="0"/>
        </a:p>
      </dgm:t>
    </dgm:pt>
    <dgm:pt modelId="{A616E8B4-D158-4853-B334-73DEDECFEB66}" type="parTrans" cxnId="{97F82BF8-24D1-4B52-9C6E-458E1E09FE51}">
      <dgm:prSet/>
      <dgm:spPr/>
      <dgm:t>
        <a:bodyPr/>
        <a:lstStyle/>
        <a:p>
          <a:endParaRPr lang="en-US"/>
        </a:p>
      </dgm:t>
    </dgm:pt>
    <dgm:pt modelId="{CF4F0F24-CC7A-4FF1-86AA-9145C0593B07}" type="sibTrans" cxnId="{97F82BF8-24D1-4B52-9C6E-458E1E09FE51}">
      <dgm:prSet/>
      <dgm:spPr/>
      <dgm:t>
        <a:bodyPr/>
        <a:lstStyle/>
        <a:p>
          <a:endParaRPr lang="en-US"/>
        </a:p>
      </dgm:t>
    </dgm:pt>
    <dgm:pt modelId="{B93F58C3-608A-4AD9-A0F4-54EC9DE69972}">
      <dgm:prSet phldrT="[Text]"/>
      <dgm:spPr>
        <a:solidFill>
          <a:srgbClr val="FFC000"/>
        </a:solidFill>
      </dgm:spPr>
      <dgm:t>
        <a:bodyPr/>
        <a:lstStyle/>
        <a:p>
          <a:r>
            <a:rPr lang="ar-JO" dirty="0"/>
            <a:t>نبذ التعصب</a:t>
          </a:r>
          <a:endParaRPr lang="en-US" dirty="0"/>
        </a:p>
      </dgm:t>
    </dgm:pt>
    <dgm:pt modelId="{80196339-168E-4089-84A2-46DC122CC07F}" type="parTrans" cxnId="{D69FFDBB-5DA9-4A07-96B6-69831D1DD327}">
      <dgm:prSet/>
      <dgm:spPr/>
      <dgm:t>
        <a:bodyPr/>
        <a:lstStyle/>
        <a:p>
          <a:endParaRPr lang="en-US"/>
        </a:p>
      </dgm:t>
    </dgm:pt>
    <dgm:pt modelId="{325C15D9-F610-4BF1-AFAD-3971FCB2B438}" type="sibTrans" cxnId="{D69FFDBB-5DA9-4A07-96B6-69831D1DD327}">
      <dgm:prSet/>
      <dgm:spPr/>
      <dgm:t>
        <a:bodyPr/>
        <a:lstStyle/>
        <a:p>
          <a:endParaRPr lang="en-US"/>
        </a:p>
      </dgm:t>
    </dgm:pt>
    <dgm:pt modelId="{5879784C-3467-4ECF-B1F3-FC659282D8E1}">
      <dgm:prSet phldrT="[Text]"/>
      <dgm:spPr>
        <a:solidFill>
          <a:srgbClr val="00B0F0"/>
        </a:solidFill>
      </dgm:spPr>
      <dgm:t>
        <a:bodyPr/>
        <a:lstStyle/>
        <a:p>
          <a:r>
            <a:rPr lang="ar-JO" dirty="0"/>
            <a:t>عدم الكره</a:t>
          </a:r>
          <a:endParaRPr lang="en-US" dirty="0"/>
        </a:p>
      </dgm:t>
    </dgm:pt>
    <dgm:pt modelId="{949FFC3C-C03F-4537-A201-4FDC252FAE46}" type="parTrans" cxnId="{E812E28D-FF52-49C3-BA01-3F353365A525}">
      <dgm:prSet/>
      <dgm:spPr/>
      <dgm:t>
        <a:bodyPr/>
        <a:lstStyle/>
        <a:p>
          <a:endParaRPr lang="en-US"/>
        </a:p>
      </dgm:t>
    </dgm:pt>
    <dgm:pt modelId="{F6B9969D-506F-4EE2-8D17-300A24CA85D6}" type="sibTrans" cxnId="{E812E28D-FF52-49C3-BA01-3F353365A525}">
      <dgm:prSet/>
      <dgm:spPr/>
      <dgm:t>
        <a:bodyPr/>
        <a:lstStyle/>
        <a:p>
          <a:endParaRPr lang="en-US"/>
        </a:p>
      </dgm:t>
    </dgm:pt>
    <dgm:pt modelId="{04FB73A9-FDC5-47C7-A514-5B11A81EC511}" type="pres">
      <dgm:prSet presAssocID="{6E63861E-942C-41B5-BAFC-75A74ADB051A}" presName="cycle" presStyleCnt="0">
        <dgm:presLayoutVars>
          <dgm:dir/>
          <dgm:resizeHandles val="exact"/>
        </dgm:presLayoutVars>
      </dgm:prSet>
      <dgm:spPr/>
    </dgm:pt>
    <dgm:pt modelId="{5EE51FB8-2E36-4029-9E04-BE9410F617B9}" type="pres">
      <dgm:prSet presAssocID="{EEDFAE22-113A-48DC-8A39-BC686B1DE945}" presName="node" presStyleLbl="node1" presStyleIdx="0" presStyleCnt="5">
        <dgm:presLayoutVars>
          <dgm:bulletEnabled val="1"/>
        </dgm:presLayoutVars>
      </dgm:prSet>
      <dgm:spPr/>
    </dgm:pt>
    <dgm:pt modelId="{79818F81-10FC-493E-8F27-52D0974EEF3A}" type="pres">
      <dgm:prSet presAssocID="{EEDFAE22-113A-48DC-8A39-BC686B1DE945}" presName="spNode" presStyleCnt="0"/>
      <dgm:spPr/>
    </dgm:pt>
    <dgm:pt modelId="{1B68905C-065B-4B37-BAAF-2CA26B65D057}" type="pres">
      <dgm:prSet presAssocID="{238C4EEA-84B0-4B5F-8090-FD79020325A3}" presName="sibTrans" presStyleLbl="sibTrans1D1" presStyleIdx="0" presStyleCnt="5"/>
      <dgm:spPr/>
    </dgm:pt>
    <dgm:pt modelId="{50F38E14-1791-40BA-8232-424749EE09CC}" type="pres">
      <dgm:prSet presAssocID="{C7C67AF3-A1E3-41B7-A040-2DF8EFE56E50}" presName="node" presStyleLbl="node1" presStyleIdx="1" presStyleCnt="5">
        <dgm:presLayoutVars>
          <dgm:bulletEnabled val="1"/>
        </dgm:presLayoutVars>
      </dgm:prSet>
      <dgm:spPr/>
    </dgm:pt>
    <dgm:pt modelId="{7E0E7F8D-0EE5-4CB6-B843-F2C4219715E1}" type="pres">
      <dgm:prSet presAssocID="{C7C67AF3-A1E3-41B7-A040-2DF8EFE56E50}" presName="spNode" presStyleCnt="0"/>
      <dgm:spPr/>
    </dgm:pt>
    <dgm:pt modelId="{6381B318-0E37-4717-900E-18C92DFB5E82}" type="pres">
      <dgm:prSet presAssocID="{5D5DFA10-8F77-442D-A448-B6DAD808B3EA}" presName="sibTrans" presStyleLbl="sibTrans1D1" presStyleIdx="1" presStyleCnt="5"/>
      <dgm:spPr/>
    </dgm:pt>
    <dgm:pt modelId="{8EA39166-4FF7-491C-B030-9C8A1BE4C69C}" type="pres">
      <dgm:prSet presAssocID="{87539D0E-8219-412C-BA76-0ECC39B5C5B5}" presName="node" presStyleLbl="node1" presStyleIdx="2" presStyleCnt="5">
        <dgm:presLayoutVars>
          <dgm:bulletEnabled val="1"/>
        </dgm:presLayoutVars>
      </dgm:prSet>
      <dgm:spPr/>
    </dgm:pt>
    <dgm:pt modelId="{38322FA0-5D9B-41DE-9874-77044CCCD842}" type="pres">
      <dgm:prSet presAssocID="{87539D0E-8219-412C-BA76-0ECC39B5C5B5}" presName="spNode" presStyleCnt="0"/>
      <dgm:spPr/>
    </dgm:pt>
    <dgm:pt modelId="{DA5E9F8C-B7C2-4402-8598-531AD499B283}" type="pres">
      <dgm:prSet presAssocID="{CF4F0F24-CC7A-4FF1-86AA-9145C0593B07}" presName="sibTrans" presStyleLbl="sibTrans1D1" presStyleIdx="2" presStyleCnt="5"/>
      <dgm:spPr/>
    </dgm:pt>
    <dgm:pt modelId="{4FED7AB7-E69D-4FC1-919A-EF209F112ABF}" type="pres">
      <dgm:prSet presAssocID="{B93F58C3-608A-4AD9-A0F4-54EC9DE69972}" presName="node" presStyleLbl="node1" presStyleIdx="3" presStyleCnt="5">
        <dgm:presLayoutVars>
          <dgm:bulletEnabled val="1"/>
        </dgm:presLayoutVars>
      </dgm:prSet>
      <dgm:spPr/>
    </dgm:pt>
    <dgm:pt modelId="{18161C73-6E56-4E5B-B634-EAD21AD11D60}" type="pres">
      <dgm:prSet presAssocID="{B93F58C3-608A-4AD9-A0F4-54EC9DE69972}" presName="spNode" presStyleCnt="0"/>
      <dgm:spPr/>
    </dgm:pt>
    <dgm:pt modelId="{AB899C29-4C60-44C3-AA71-8D0BDDA2F41B}" type="pres">
      <dgm:prSet presAssocID="{325C15D9-F610-4BF1-AFAD-3971FCB2B438}" presName="sibTrans" presStyleLbl="sibTrans1D1" presStyleIdx="3" presStyleCnt="5"/>
      <dgm:spPr/>
    </dgm:pt>
    <dgm:pt modelId="{E5129834-D0B5-4DC4-AA98-2872F6F1B19F}" type="pres">
      <dgm:prSet presAssocID="{5879784C-3467-4ECF-B1F3-FC659282D8E1}" presName="node" presStyleLbl="node1" presStyleIdx="4" presStyleCnt="5">
        <dgm:presLayoutVars>
          <dgm:bulletEnabled val="1"/>
        </dgm:presLayoutVars>
      </dgm:prSet>
      <dgm:spPr/>
    </dgm:pt>
    <dgm:pt modelId="{48CA4727-7953-4AC3-820E-1D14464A446E}" type="pres">
      <dgm:prSet presAssocID="{5879784C-3467-4ECF-B1F3-FC659282D8E1}" presName="spNode" presStyleCnt="0"/>
      <dgm:spPr/>
    </dgm:pt>
    <dgm:pt modelId="{17CF6795-AE5E-4B9A-BEA4-487A08AFEF25}" type="pres">
      <dgm:prSet presAssocID="{F6B9969D-506F-4EE2-8D17-300A24CA85D6}" presName="sibTrans" presStyleLbl="sibTrans1D1" presStyleIdx="4" presStyleCnt="5"/>
      <dgm:spPr/>
    </dgm:pt>
  </dgm:ptLst>
  <dgm:cxnLst>
    <dgm:cxn modelId="{7E4E2519-9459-474C-8B98-33CC98EF5E47}" type="presOf" srcId="{C7C67AF3-A1E3-41B7-A040-2DF8EFE56E50}" destId="{50F38E14-1791-40BA-8232-424749EE09CC}" srcOrd="0" destOrd="0" presId="urn:microsoft.com/office/officeart/2005/8/layout/cycle6"/>
    <dgm:cxn modelId="{8CBA6C22-3C0C-470C-AAD4-81FC7A6716B5}" type="presOf" srcId="{5D5DFA10-8F77-442D-A448-B6DAD808B3EA}" destId="{6381B318-0E37-4717-900E-18C92DFB5E82}" srcOrd="0" destOrd="0" presId="urn:microsoft.com/office/officeart/2005/8/layout/cycle6"/>
    <dgm:cxn modelId="{F9FD7E27-6E76-4FDD-AC92-F816207C7CDA}" type="presOf" srcId="{F6B9969D-506F-4EE2-8D17-300A24CA85D6}" destId="{17CF6795-AE5E-4B9A-BEA4-487A08AFEF25}" srcOrd="0" destOrd="0" presId="urn:microsoft.com/office/officeart/2005/8/layout/cycle6"/>
    <dgm:cxn modelId="{65BBFA62-E233-43EC-9553-F181C50A73C1}" type="presOf" srcId="{B93F58C3-608A-4AD9-A0F4-54EC9DE69972}" destId="{4FED7AB7-E69D-4FC1-919A-EF209F112ABF}" srcOrd="0" destOrd="0" presId="urn:microsoft.com/office/officeart/2005/8/layout/cycle6"/>
    <dgm:cxn modelId="{9809EE4A-F3CA-4781-817A-8EF14332B04D}" srcId="{6E63861E-942C-41B5-BAFC-75A74ADB051A}" destId="{C7C67AF3-A1E3-41B7-A040-2DF8EFE56E50}" srcOrd="1" destOrd="0" parTransId="{0238C7C0-4D64-409B-9E8E-8245C0DE1B39}" sibTransId="{5D5DFA10-8F77-442D-A448-B6DAD808B3EA}"/>
    <dgm:cxn modelId="{01B8B671-B8E1-4CD5-8F00-5F5A4DB16EBC}" type="presOf" srcId="{87539D0E-8219-412C-BA76-0ECC39B5C5B5}" destId="{8EA39166-4FF7-491C-B030-9C8A1BE4C69C}" srcOrd="0" destOrd="0" presId="urn:microsoft.com/office/officeart/2005/8/layout/cycle6"/>
    <dgm:cxn modelId="{DE35527C-1F1B-4E4D-816E-C9DB9DF26320}" type="presOf" srcId="{EEDFAE22-113A-48DC-8A39-BC686B1DE945}" destId="{5EE51FB8-2E36-4029-9E04-BE9410F617B9}" srcOrd="0" destOrd="0" presId="urn:microsoft.com/office/officeart/2005/8/layout/cycle6"/>
    <dgm:cxn modelId="{E812E28D-FF52-49C3-BA01-3F353365A525}" srcId="{6E63861E-942C-41B5-BAFC-75A74ADB051A}" destId="{5879784C-3467-4ECF-B1F3-FC659282D8E1}" srcOrd="4" destOrd="0" parTransId="{949FFC3C-C03F-4537-A201-4FDC252FAE46}" sibTransId="{F6B9969D-506F-4EE2-8D17-300A24CA85D6}"/>
    <dgm:cxn modelId="{1D632991-A568-483F-8F64-691500144354}" srcId="{6E63861E-942C-41B5-BAFC-75A74ADB051A}" destId="{EEDFAE22-113A-48DC-8A39-BC686B1DE945}" srcOrd="0" destOrd="0" parTransId="{527B85B4-EA4E-4462-9863-91B744DC2C9B}" sibTransId="{238C4EEA-84B0-4B5F-8090-FD79020325A3}"/>
    <dgm:cxn modelId="{6E3EF294-1154-4040-B21A-2106E81215DC}" type="presOf" srcId="{6E63861E-942C-41B5-BAFC-75A74ADB051A}" destId="{04FB73A9-FDC5-47C7-A514-5B11A81EC511}" srcOrd="0" destOrd="0" presId="urn:microsoft.com/office/officeart/2005/8/layout/cycle6"/>
    <dgm:cxn modelId="{323983AF-46D4-4BFB-9F31-150B2F531006}" type="presOf" srcId="{5879784C-3467-4ECF-B1F3-FC659282D8E1}" destId="{E5129834-D0B5-4DC4-AA98-2872F6F1B19F}" srcOrd="0" destOrd="0" presId="urn:microsoft.com/office/officeart/2005/8/layout/cycle6"/>
    <dgm:cxn modelId="{36A7BCB3-09B4-4ED3-AA7C-37B45E3F3015}" type="presOf" srcId="{238C4EEA-84B0-4B5F-8090-FD79020325A3}" destId="{1B68905C-065B-4B37-BAAF-2CA26B65D057}" srcOrd="0" destOrd="0" presId="urn:microsoft.com/office/officeart/2005/8/layout/cycle6"/>
    <dgm:cxn modelId="{D69FFDBB-5DA9-4A07-96B6-69831D1DD327}" srcId="{6E63861E-942C-41B5-BAFC-75A74ADB051A}" destId="{B93F58C3-608A-4AD9-A0F4-54EC9DE69972}" srcOrd="3" destOrd="0" parTransId="{80196339-168E-4089-84A2-46DC122CC07F}" sibTransId="{325C15D9-F610-4BF1-AFAD-3971FCB2B438}"/>
    <dgm:cxn modelId="{020F6AE0-1856-452F-A566-ED429FFDEC3A}" type="presOf" srcId="{325C15D9-F610-4BF1-AFAD-3971FCB2B438}" destId="{AB899C29-4C60-44C3-AA71-8D0BDDA2F41B}" srcOrd="0" destOrd="0" presId="urn:microsoft.com/office/officeart/2005/8/layout/cycle6"/>
    <dgm:cxn modelId="{41F448F7-A461-4DE4-A189-25B37DD231D7}" type="presOf" srcId="{CF4F0F24-CC7A-4FF1-86AA-9145C0593B07}" destId="{DA5E9F8C-B7C2-4402-8598-531AD499B283}" srcOrd="0" destOrd="0" presId="urn:microsoft.com/office/officeart/2005/8/layout/cycle6"/>
    <dgm:cxn modelId="{97F82BF8-24D1-4B52-9C6E-458E1E09FE51}" srcId="{6E63861E-942C-41B5-BAFC-75A74ADB051A}" destId="{87539D0E-8219-412C-BA76-0ECC39B5C5B5}" srcOrd="2" destOrd="0" parTransId="{A616E8B4-D158-4853-B334-73DEDECFEB66}" sibTransId="{CF4F0F24-CC7A-4FF1-86AA-9145C0593B07}"/>
    <dgm:cxn modelId="{F0C50A75-39AC-41E8-8E0E-D42857B05C99}" type="presParOf" srcId="{04FB73A9-FDC5-47C7-A514-5B11A81EC511}" destId="{5EE51FB8-2E36-4029-9E04-BE9410F617B9}" srcOrd="0" destOrd="0" presId="urn:microsoft.com/office/officeart/2005/8/layout/cycle6"/>
    <dgm:cxn modelId="{67D3235F-147F-4C40-BA18-7082FB18C7A6}" type="presParOf" srcId="{04FB73A9-FDC5-47C7-A514-5B11A81EC511}" destId="{79818F81-10FC-493E-8F27-52D0974EEF3A}" srcOrd="1" destOrd="0" presId="urn:microsoft.com/office/officeart/2005/8/layout/cycle6"/>
    <dgm:cxn modelId="{26D44905-D1AE-4028-A90A-B17E295F2D90}" type="presParOf" srcId="{04FB73A9-FDC5-47C7-A514-5B11A81EC511}" destId="{1B68905C-065B-4B37-BAAF-2CA26B65D057}" srcOrd="2" destOrd="0" presId="urn:microsoft.com/office/officeart/2005/8/layout/cycle6"/>
    <dgm:cxn modelId="{120A473D-2E5A-4086-B5CE-DC484A6AB009}" type="presParOf" srcId="{04FB73A9-FDC5-47C7-A514-5B11A81EC511}" destId="{50F38E14-1791-40BA-8232-424749EE09CC}" srcOrd="3" destOrd="0" presId="urn:microsoft.com/office/officeart/2005/8/layout/cycle6"/>
    <dgm:cxn modelId="{5E38CFDB-67CF-4D5E-A5EF-31CD1B115020}" type="presParOf" srcId="{04FB73A9-FDC5-47C7-A514-5B11A81EC511}" destId="{7E0E7F8D-0EE5-4CB6-B843-F2C4219715E1}" srcOrd="4" destOrd="0" presId="urn:microsoft.com/office/officeart/2005/8/layout/cycle6"/>
    <dgm:cxn modelId="{64741F74-915C-4DDF-9F13-63322279640A}" type="presParOf" srcId="{04FB73A9-FDC5-47C7-A514-5B11A81EC511}" destId="{6381B318-0E37-4717-900E-18C92DFB5E82}" srcOrd="5" destOrd="0" presId="urn:microsoft.com/office/officeart/2005/8/layout/cycle6"/>
    <dgm:cxn modelId="{7C07A937-8DE0-4D9E-AB03-ACFBD9D491A7}" type="presParOf" srcId="{04FB73A9-FDC5-47C7-A514-5B11A81EC511}" destId="{8EA39166-4FF7-491C-B030-9C8A1BE4C69C}" srcOrd="6" destOrd="0" presId="urn:microsoft.com/office/officeart/2005/8/layout/cycle6"/>
    <dgm:cxn modelId="{54405DFB-3860-470D-9F3E-5F930E1FAECD}" type="presParOf" srcId="{04FB73A9-FDC5-47C7-A514-5B11A81EC511}" destId="{38322FA0-5D9B-41DE-9874-77044CCCD842}" srcOrd="7" destOrd="0" presId="urn:microsoft.com/office/officeart/2005/8/layout/cycle6"/>
    <dgm:cxn modelId="{4A2627FD-F3C0-4154-9C84-9721F11C60A8}" type="presParOf" srcId="{04FB73A9-FDC5-47C7-A514-5B11A81EC511}" destId="{DA5E9F8C-B7C2-4402-8598-531AD499B283}" srcOrd="8" destOrd="0" presId="urn:microsoft.com/office/officeart/2005/8/layout/cycle6"/>
    <dgm:cxn modelId="{88C0B182-34B2-4FDD-B997-3DC020F28582}" type="presParOf" srcId="{04FB73A9-FDC5-47C7-A514-5B11A81EC511}" destId="{4FED7AB7-E69D-4FC1-919A-EF209F112ABF}" srcOrd="9" destOrd="0" presId="urn:microsoft.com/office/officeart/2005/8/layout/cycle6"/>
    <dgm:cxn modelId="{1C90623C-D76A-49A7-A1AE-FBEEDDE22565}" type="presParOf" srcId="{04FB73A9-FDC5-47C7-A514-5B11A81EC511}" destId="{18161C73-6E56-4E5B-B634-EAD21AD11D60}" srcOrd="10" destOrd="0" presId="urn:microsoft.com/office/officeart/2005/8/layout/cycle6"/>
    <dgm:cxn modelId="{8ED2C9E3-697E-4F6E-929C-8F1F3AC652BB}" type="presParOf" srcId="{04FB73A9-FDC5-47C7-A514-5B11A81EC511}" destId="{AB899C29-4C60-44C3-AA71-8D0BDDA2F41B}" srcOrd="11" destOrd="0" presId="urn:microsoft.com/office/officeart/2005/8/layout/cycle6"/>
    <dgm:cxn modelId="{0CC1C1B5-1A5B-4227-97F3-8D981D0D0E7C}" type="presParOf" srcId="{04FB73A9-FDC5-47C7-A514-5B11A81EC511}" destId="{E5129834-D0B5-4DC4-AA98-2872F6F1B19F}" srcOrd="12" destOrd="0" presId="urn:microsoft.com/office/officeart/2005/8/layout/cycle6"/>
    <dgm:cxn modelId="{344153B7-D9B1-429B-A09E-03585A41AEE8}" type="presParOf" srcId="{04FB73A9-FDC5-47C7-A514-5B11A81EC511}" destId="{48CA4727-7953-4AC3-820E-1D14464A446E}" srcOrd="13" destOrd="0" presId="urn:microsoft.com/office/officeart/2005/8/layout/cycle6"/>
    <dgm:cxn modelId="{EEC99941-558B-4940-8667-2EA9A5607C72}" type="presParOf" srcId="{04FB73A9-FDC5-47C7-A514-5B11A81EC511}" destId="{17CF6795-AE5E-4B9A-BEA4-487A08AFEF25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E51FB8-2E36-4029-9E04-BE9410F617B9}">
      <dsp:nvSpPr>
        <dsp:cNvPr id="0" name=""/>
        <dsp:cNvSpPr/>
      </dsp:nvSpPr>
      <dsp:spPr>
        <a:xfrm>
          <a:off x="3833497" y="1748"/>
          <a:ext cx="1341614" cy="872049"/>
        </a:xfrm>
        <a:prstGeom prst="roundRect">
          <a:avLst/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عدم الغضب</a:t>
          </a:r>
          <a:endParaRPr lang="en-US" sz="2200" kern="1200" dirty="0"/>
        </a:p>
      </dsp:txBody>
      <dsp:txXfrm>
        <a:off x="3876067" y="44318"/>
        <a:ext cx="1256474" cy="786909"/>
      </dsp:txXfrm>
    </dsp:sp>
    <dsp:sp modelId="{1B68905C-065B-4B37-BAAF-2CA26B65D057}">
      <dsp:nvSpPr>
        <dsp:cNvPr id="0" name=""/>
        <dsp:cNvSpPr/>
      </dsp:nvSpPr>
      <dsp:spPr>
        <a:xfrm>
          <a:off x="2760157" y="437773"/>
          <a:ext cx="3488293" cy="3488293"/>
        </a:xfrm>
        <a:custGeom>
          <a:avLst/>
          <a:gdLst/>
          <a:ahLst/>
          <a:cxnLst/>
          <a:rect l="0" t="0" r="0" b="0"/>
          <a:pathLst>
            <a:path>
              <a:moveTo>
                <a:pt x="2424193" y="138038"/>
              </a:moveTo>
              <a:arcTo wR="1744146" hR="1744146" stAng="17576906" swAng="19640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F38E14-1791-40BA-8232-424749EE09CC}">
      <dsp:nvSpPr>
        <dsp:cNvPr id="0" name=""/>
        <dsp:cNvSpPr/>
      </dsp:nvSpPr>
      <dsp:spPr>
        <a:xfrm>
          <a:off x="5492279" y="1206924"/>
          <a:ext cx="1341614" cy="872049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الصبر</a:t>
          </a:r>
          <a:endParaRPr lang="en-US" sz="2200" kern="1200" dirty="0"/>
        </a:p>
      </dsp:txBody>
      <dsp:txXfrm>
        <a:off x="5534849" y="1249494"/>
        <a:ext cx="1256474" cy="786909"/>
      </dsp:txXfrm>
    </dsp:sp>
    <dsp:sp modelId="{6381B318-0E37-4717-900E-18C92DFB5E82}">
      <dsp:nvSpPr>
        <dsp:cNvPr id="0" name=""/>
        <dsp:cNvSpPr/>
      </dsp:nvSpPr>
      <dsp:spPr>
        <a:xfrm>
          <a:off x="2760157" y="437773"/>
          <a:ext cx="3488293" cy="3488293"/>
        </a:xfrm>
        <a:custGeom>
          <a:avLst/>
          <a:gdLst/>
          <a:ahLst/>
          <a:cxnLst/>
          <a:rect l="0" t="0" r="0" b="0"/>
          <a:pathLst>
            <a:path>
              <a:moveTo>
                <a:pt x="3485876" y="1652358"/>
              </a:moveTo>
              <a:arcTo wR="1744146" hR="1744146" stAng="21419001" swAng="219827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A39166-4FF7-491C-B030-9C8A1BE4C69C}">
      <dsp:nvSpPr>
        <dsp:cNvPr id="0" name=""/>
        <dsp:cNvSpPr/>
      </dsp:nvSpPr>
      <dsp:spPr>
        <a:xfrm>
          <a:off x="4858681" y="3156939"/>
          <a:ext cx="1341614" cy="872049"/>
        </a:xfrm>
        <a:prstGeom prst="roundRect">
          <a:avLst/>
        </a:prstGeom>
        <a:solidFill>
          <a:srgbClr val="92D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الرحمة</a:t>
          </a:r>
          <a:endParaRPr lang="en-US" sz="2200" kern="1200" dirty="0"/>
        </a:p>
      </dsp:txBody>
      <dsp:txXfrm>
        <a:off x="4901251" y="3199509"/>
        <a:ext cx="1256474" cy="786909"/>
      </dsp:txXfrm>
    </dsp:sp>
    <dsp:sp modelId="{DA5E9F8C-B7C2-4402-8598-531AD499B283}">
      <dsp:nvSpPr>
        <dsp:cNvPr id="0" name=""/>
        <dsp:cNvSpPr/>
      </dsp:nvSpPr>
      <dsp:spPr>
        <a:xfrm>
          <a:off x="2760157" y="437773"/>
          <a:ext cx="3488293" cy="3488293"/>
        </a:xfrm>
        <a:custGeom>
          <a:avLst/>
          <a:gdLst/>
          <a:ahLst/>
          <a:cxnLst/>
          <a:rect l="0" t="0" r="0" b="0"/>
          <a:pathLst>
            <a:path>
              <a:moveTo>
                <a:pt x="2091580" y="3453338"/>
              </a:moveTo>
              <a:arcTo wR="1744146" hR="1744146" stAng="4710589" swAng="137882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D7AB7-E69D-4FC1-919A-EF209F112ABF}">
      <dsp:nvSpPr>
        <dsp:cNvPr id="0" name=""/>
        <dsp:cNvSpPr/>
      </dsp:nvSpPr>
      <dsp:spPr>
        <a:xfrm>
          <a:off x="2808313" y="3156939"/>
          <a:ext cx="1341614" cy="872049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نبذ التعصب</a:t>
          </a:r>
          <a:endParaRPr lang="en-US" sz="2200" kern="1200" dirty="0"/>
        </a:p>
      </dsp:txBody>
      <dsp:txXfrm>
        <a:off x="2850883" y="3199509"/>
        <a:ext cx="1256474" cy="786909"/>
      </dsp:txXfrm>
    </dsp:sp>
    <dsp:sp modelId="{AB899C29-4C60-44C3-AA71-8D0BDDA2F41B}">
      <dsp:nvSpPr>
        <dsp:cNvPr id="0" name=""/>
        <dsp:cNvSpPr/>
      </dsp:nvSpPr>
      <dsp:spPr>
        <a:xfrm>
          <a:off x="2760157" y="437773"/>
          <a:ext cx="3488293" cy="3488293"/>
        </a:xfrm>
        <a:custGeom>
          <a:avLst/>
          <a:gdLst/>
          <a:ahLst/>
          <a:cxnLst/>
          <a:rect l="0" t="0" r="0" b="0"/>
          <a:pathLst>
            <a:path>
              <a:moveTo>
                <a:pt x="291766" y="2709879"/>
              </a:moveTo>
              <a:arcTo wR="1744146" hR="1744146" stAng="8782729" swAng="219827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129834-D0B5-4DC4-AA98-2872F6F1B19F}">
      <dsp:nvSpPr>
        <dsp:cNvPr id="0" name=""/>
        <dsp:cNvSpPr/>
      </dsp:nvSpPr>
      <dsp:spPr>
        <a:xfrm>
          <a:off x="2174715" y="1206924"/>
          <a:ext cx="1341614" cy="872049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2200" kern="1200" dirty="0"/>
            <a:t>عدم الكره</a:t>
          </a:r>
          <a:endParaRPr lang="en-US" sz="2200" kern="1200" dirty="0"/>
        </a:p>
      </dsp:txBody>
      <dsp:txXfrm>
        <a:off x="2217285" y="1249494"/>
        <a:ext cx="1256474" cy="786909"/>
      </dsp:txXfrm>
    </dsp:sp>
    <dsp:sp modelId="{17CF6795-AE5E-4B9A-BEA4-487A08AFEF25}">
      <dsp:nvSpPr>
        <dsp:cNvPr id="0" name=""/>
        <dsp:cNvSpPr/>
      </dsp:nvSpPr>
      <dsp:spPr>
        <a:xfrm>
          <a:off x="2760157" y="437773"/>
          <a:ext cx="3488293" cy="3488293"/>
        </a:xfrm>
        <a:custGeom>
          <a:avLst/>
          <a:gdLst/>
          <a:ahLst/>
          <a:cxnLst/>
          <a:rect l="0" t="0" r="0" b="0"/>
          <a:pathLst>
            <a:path>
              <a:moveTo>
                <a:pt x="303594" y="760857"/>
              </a:moveTo>
              <a:arcTo wR="1744146" hR="1744146" stAng="12858996" swAng="1964098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698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32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857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01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48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3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3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75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39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3D2F3-6B12-4AE1-B59F-2AEE8676ED50}" type="datetimeFigureOut">
              <a:rPr lang="en-US" smtClean="0"/>
              <a:t>12/2/2023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18BF7-3A67-401E-8200-C0815F87B8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861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67543"/>
            <a:ext cx="9083040" cy="1793966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sz="4400" dirty="0"/>
              <a:t>التسامح 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47654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JO" dirty="0"/>
              <a:t>أولا: مفهوم التسامح</a:t>
            </a:r>
          </a:p>
          <a:p>
            <a:r>
              <a:rPr lang="ar-JO" dirty="0"/>
              <a:t>ثانيا: مظاهر التسامح</a:t>
            </a:r>
          </a:p>
          <a:p>
            <a:r>
              <a:rPr lang="ar-JO" dirty="0"/>
              <a:t>ثالثا: آثار التسامح</a:t>
            </a:r>
          </a:p>
          <a:p>
            <a:r>
              <a:rPr lang="ar-JO" dirty="0"/>
              <a:t>رابعا: صفات الإنسان المتسامح</a:t>
            </a:r>
          </a:p>
          <a:p>
            <a:endParaRPr lang="en-US" dirty="0"/>
          </a:p>
        </p:txBody>
      </p:sp>
      <p:sp>
        <p:nvSpPr>
          <p:cNvPr id="5" name="Left Arrow 4"/>
          <p:cNvSpPr/>
          <p:nvPr/>
        </p:nvSpPr>
        <p:spPr>
          <a:xfrm>
            <a:off x="696686" y="5918107"/>
            <a:ext cx="984068" cy="50509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1303" y="165463"/>
            <a:ext cx="2011680" cy="14020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556" y="1714273"/>
            <a:ext cx="1341927" cy="95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7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مفهوم التسامح 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            </a:t>
            </a:r>
          </a:p>
          <a:p>
            <a:pPr marL="0" indent="0" algn="r" rtl="1">
              <a:buNone/>
            </a:pPr>
            <a:r>
              <a:rPr lang="ar-JO" b="1" i="1" dirty="0">
                <a:solidFill>
                  <a:srgbClr val="FF0000"/>
                </a:solidFill>
              </a:rPr>
              <a:t>               التسامح: </a:t>
            </a:r>
            <a:r>
              <a:rPr lang="ar-JO" dirty="0"/>
              <a:t>هو مجموعة السلوكات التي تهدف إلى نبذ العنف والتعصب واعتماد         مبدأ الحوار.</a:t>
            </a:r>
          </a:p>
          <a:p>
            <a:pPr marL="0" indent="0" algn="r" rtl="1">
              <a:buNone/>
            </a:pPr>
            <a:r>
              <a:rPr lang="ar-JO" dirty="0">
                <a:solidFill>
                  <a:srgbClr val="FF0000"/>
                </a:solidFill>
              </a:rPr>
              <a:t> </a:t>
            </a:r>
            <a:endParaRPr lang="ar-JO" dirty="0">
              <a:solidFill>
                <a:schemeClr val="tx1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1110342" y="2687646"/>
            <a:ext cx="1719943" cy="551943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عرف؟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4513" y="2007387"/>
            <a:ext cx="1075821" cy="7690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433" y="3787671"/>
            <a:ext cx="2498454" cy="2208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9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مظاهر التسامح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r" rtl="1">
              <a:buNone/>
            </a:pPr>
            <a:endParaRPr lang="ar-JO" dirty="0">
              <a:solidFill>
                <a:prstClr val="black"/>
              </a:solidFill>
            </a:endParaRP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005225871"/>
              </p:ext>
            </p:extLst>
          </p:nvPr>
        </p:nvGraphicFramePr>
        <p:xfrm>
          <a:off x="1697861" y="2135415"/>
          <a:ext cx="9008609" cy="40888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630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graphicEl>
                                              <a:dgm id="{5EE51FB8-2E36-4029-9E04-BE9410F617B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">
                                            <p:graphicEl>
                                              <a:dgm id="{1B68905C-065B-4B37-BAAF-2CA26B65D05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>
                                            <p:graphicEl>
                                              <a:dgm id="{50F38E14-1791-40BA-8232-424749EE09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graphicEl>
                                              <a:dgm id="{6381B318-0E37-4717-900E-18C92DFB5E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>
                                            <p:graphicEl>
                                              <a:dgm id="{8EA39166-4FF7-491C-B030-9C8A1BE4C6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graphicEl>
                                              <a:dgm id="{DA5E9F8C-B7C2-4402-8598-531AD499B28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5">
                                            <p:graphicEl>
                                              <a:dgm id="{4FED7AB7-E69D-4FC1-919A-EF209F112A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graphicEl>
                                              <a:dgm id="{AB899C29-4C60-44C3-AA71-8D0BDDA2F41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">
                                            <p:graphicEl>
                                              <a:dgm id="{E5129834-D0B5-4DC4-AA98-2872F6F1B19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5">
                                            <p:graphicEl>
                                              <a:dgm id="{17CF6795-AE5E-4B9A-BEA4-487A08AFEF2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آثار التسامح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للتسامح عدة آثار على الفرد والمجتمع: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نشر </a:t>
            </a:r>
            <a:r>
              <a:rPr lang="ar-JO" dirty="0">
                <a:solidFill>
                  <a:srgbClr val="FF0000"/>
                </a:solidFill>
              </a:rPr>
              <a:t>المحبة</a:t>
            </a:r>
            <a:r>
              <a:rPr lang="ar-JO" dirty="0">
                <a:solidFill>
                  <a:schemeClr val="tx1"/>
                </a:solidFill>
              </a:rPr>
              <a:t> بين أفراد المجتمع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</a:t>
            </a:r>
            <a:r>
              <a:rPr lang="ar-JO" dirty="0">
                <a:solidFill>
                  <a:srgbClr val="FF0000"/>
                </a:solidFill>
              </a:rPr>
              <a:t> تقوية </a:t>
            </a:r>
            <a:r>
              <a:rPr lang="ar-JO" dirty="0">
                <a:solidFill>
                  <a:schemeClr val="tx1"/>
                </a:solidFill>
              </a:rPr>
              <a:t>العلاقات بين أفراد المجتمع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</a:t>
            </a:r>
            <a:r>
              <a:rPr lang="ar-JO" dirty="0">
                <a:solidFill>
                  <a:srgbClr val="FF0000"/>
                </a:solidFill>
              </a:rPr>
              <a:t>حل الخلافات </a:t>
            </a:r>
            <a:r>
              <a:rPr lang="ar-JO" dirty="0">
                <a:solidFill>
                  <a:schemeClr val="tx1"/>
                </a:solidFill>
              </a:rPr>
              <a:t>بين الأفراد بطرق سهلة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4- القضاء على مظاهر</a:t>
            </a:r>
            <a:r>
              <a:rPr lang="ar-JO" dirty="0">
                <a:solidFill>
                  <a:srgbClr val="FF0000"/>
                </a:solidFill>
              </a:rPr>
              <a:t> العنف 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4907279" y="1993598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110" y="1873314"/>
            <a:ext cx="3162220" cy="224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4166843"/>
            <a:ext cx="2430782" cy="197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10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47708"/>
            <a:ext cx="10515600" cy="1325563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JO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صفات الإنسان المتسامح</a:t>
            </a:r>
            <a:r>
              <a:rPr lang="ar-JO" dirty="0">
                <a:ln w="0"/>
                <a:solidFill>
                  <a:schemeClr val="tx1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0839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r" rtl="1">
              <a:buNone/>
            </a:pPr>
            <a:endParaRPr lang="ar-JO" dirty="0"/>
          </a:p>
          <a:p>
            <a:pPr marL="0" indent="0" algn="r" rtl="1">
              <a:buNone/>
            </a:pPr>
            <a:r>
              <a:rPr lang="ar-JO" b="1" dirty="0">
                <a:solidFill>
                  <a:srgbClr val="FF0000"/>
                </a:solidFill>
              </a:rPr>
              <a:t>للإنسان المتسامح عدة صفات: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1- نبذ التعصب وتقبل الرأي الآخر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2- كريم النفس محب للآخرين</a:t>
            </a:r>
          </a:p>
          <a:p>
            <a:pPr marL="0" indent="0" algn="r" rtl="1">
              <a:buNone/>
            </a:pPr>
            <a:r>
              <a:rPr lang="ar-JO" dirty="0">
                <a:solidFill>
                  <a:schemeClr val="tx1"/>
                </a:solidFill>
              </a:rPr>
              <a:t>3- مساعدة الآخرين</a:t>
            </a:r>
          </a:p>
        </p:txBody>
      </p:sp>
      <p:sp>
        <p:nvSpPr>
          <p:cNvPr id="8" name="Left Arrow 7">
            <a:hlinkClick r:id="rId2" action="ppaction://hlinksldjump"/>
          </p:cNvPr>
          <p:cNvSpPr/>
          <p:nvPr/>
        </p:nvSpPr>
        <p:spPr>
          <a:xfrm>
            <a:off x="766355" y="5995986"/>
            <a:ext cx="687977" cy="35705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xplosion 2 5"/>
          <p:cNvSpPr/>
          <p:nvPr/>
        </p:nvSpPr>
        <p:spPr>
          <a:xfrm>
            <a:off x="6300651" y="2028896"/>
            <a:ext cx="1663336" cy="718209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JO" dirty="0"/>
              <a:t>عدد؟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0343" y="3892238"/>
            <a:ext cx="4367348" cy="23738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7063" y="2028896"/>
            <a:ext cx="2213428" cy="1660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534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4372</TotalTime>
  <Words>109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التسامح </vt:lpstr>
      <vt:lpstr>مفهوم التسامح  </vt:lpstr>
      <vt:lpstr>مظاهر التسامح </vt:lpstr>
      <vt:lpstr>آثار التسامح </vt:lpstr>
      <vt:lpstr>صفات الإنسان المتسامح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موقع وطني</dc:title>
  <dc:creator>Admin</dc:creator>
  <cp:lastModifiedBy>s.almanasir</cp:lastModifiedBy>
  <cp:revision>216</cp:revision>
  <dcterms:created xsi:type="dcterms:W3CDTF">2020-06-28T05:54:10Z</dcterms:created>
  <dcterms:modified xsi:type="dcterms:W3CDTF">2023-12-02T08:44:17Z</dcterms:modified>
</cp:coreProperties>
</file>