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9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8586651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/>
              <a:t>المجتمع الأردني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/>
              <a:t>أولا: مفهوم المجتمع </a:t>
            </a:r>
          </a:p>
          <a:p>
            <a:r>
              <a:rPr lang="ar-JO" dirty="0"/>
              <a:t>ثانيا: خصائص المجتمع الأردني</a:t>
            </a:r>
          </a:p>
          <a:p>
            <a:r>
              <a:rPr lang="ar-JO" dirty="0"/>
              <a:t>ثالثا: القيم المجتمعية </a:t>
            </a:r>
          </a:p>
          <a:p>
            <a:r>
              <a:rPr lang="ar-JO" dirty="0"/>
              <a:t>رابعا: العادات والتقاليد والأعراف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788" y="1834037"/>
            <a:ext cx="2455818" cy="85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المجتمع الأردني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b="1" i="1" dirty="0">
                <a:solidFill>
                  <a:srgbClr val="FF0000"/>
                </a:solidFill>
              </a:rPr>
              <a:t>المجتمع : </a:t>
            </a:r>
            <a:r>
              <a:rPr lang="ar-JO" dirty="0"/>
              <a:t>هو مجموعة من الأفراد يعيشون معا على بقعة أرض ويرتبطون بعدد من الروابط أهمها اللغة </a:t>
            </a:r>
            <a:r>
              <a:rPr lang="ar-JO"/>
              <a:t>والدين .</a:t>
            </a:r>
            <a:endParaRPr lang="ar-JO" dirty="0"/>
          </a:p>
          <a:p>
            <a:pPr marL="0" indent="0" algn="r" rtl="1">
              <a:buNone/>
            </a:pPr>
            <a:r>
              <a:rPr lang="ar-JO" dirty="0"/>
              <a:t> </a:t>
            </a:r>
          </a:p>
          <a:p>
            <a:pPr marL="0" indent="0" algn="r" rtl="1">
              <a:buNone/>
            </a:pPr>
            <a:r>
              <a:rPr lang="ar-JO" dirty="0"/>
              <a:t> يقسم المجتمع حسب أنماط المعيشة الرئيسية إلى ثلاثة أقسام 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            البادية                           الريف                                  المدينة 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 </a:t>
            </a: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029" y="451291"/>
            <a:ext cx="1497965" cy="1118395"/>
          </a:xfrm>
          <a:prstGeom prst="rect">
            <a:avLst/>
          </a:prstGeom>
        </p:spPr>
      </p:pic>
      <p:sp>
        <p:nvSpPr>
          <p:cNvPr id="6" name="Explosion 2 5"/>
          <p:cNvSpPr/>
          <p:nvPr/>
        </p:nvSpPr>
        <p:spPr>
          <a:xfrm>
            <a:off x="766356" y="2177142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  <p:pic>
        <p:nvPicPr>
          <p:cNvPr id="10" name="Picture 2" descr="القلعة نيوز | &quot;بدون الأردن&quot;: ظروف معيشية صعبة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3951" y="4336869"/>
            <a:ext cx="2641906" cy="1659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&lt;strong&gt;Village&lt;/strong&gt; Enclosures Garden · Free image on Pixaba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570" y="4271676"/>
            <a:ext cx="2514991" cy="1724310"/>
          </a:xfrm>
          <a:prstGeom prst="rect">
            <a:avLst/>
          </a:prstGeom>
        </p:spPr>
      </p:pic>
      <p:pic>
        <p:nvPicPr>
          <p:cNvPr id="13" name="Picture 12" descr="&lt;strong&gt;Clipart&lt;/strong&gt; - &lt;strong&gt;City&lt;/strong&gt; Park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45" y="4178865"/>
            <a:ext cx="2368731" cy="181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خصائص المجتمع الأردني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يتميز المجتمع الأردني بعدد من الخصائص :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1- التمسك بالأخلاق الحميدة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2- الوسطية والاعتدال 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2007392" y="75036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 ؟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733" y="2287461"/>
            <a:ext cx="2888525" cy="13672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903" y="4279584"/>
            <a:ext cx="1466097" cy="93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القيم المجتمعية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3271"/>
            <a:ext cx="10515600" cy="504103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endParaRPr lang="ar-JO" b="1" i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  القيم المجتمعية: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/>
              <a:t>هي الصفات والسلوكات الحميدة والمحببة تقوم بتوجيه سلوك الانسان.</a:t>
            </a:r>
          </a:p>
          <a:p>
            <a:pPr marL="0" indent="0" algn="r" rtl="1">
              <a:buNone/>
            </a:pPr>
            <a:r>
              <a:rPr lang="ar-JO" dirty="0"/>
              <a:t>       </a:t>
            </a:r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  أهم القيم المجتمعية: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الكرم         2-التسامح والعفو           3- الاحترام               4- التعاو</a:t>
            </a:r>
            <a:r>
              <a:rPr lang="ar-JO" dirty="0"/>
              <a:t>ن   </a:t>
            </a:r>
          </a:p>
          <a:p>
            <a:pPr marL="0" indent="0" algn="r" rtl="1">
              <a:buNone/>
            </a:pPr>
            <a:r>
              <a:rPr lang="ar-JO" dirty="0"/>
              <a:t>                 قبول الآخر واحترامه      تقديرك الآخرين       المشاركة وتقديم المساعدة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        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4" y="6178732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766354" y="1575018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864" y="394912"/>
            <a:ext cx="2097966" cy="11801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8138" y="5008969"/>
            <a:ext cx="1645920" cy="107677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121" y="5008969"/>
            <a:ext cx="2076063" cy="116259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184" y="4977856"/>
            <a:ext cx="1310640" cy="11937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55" y="5011603"/>
            <a:ext cx="1861923" cy="112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العادات والتقاليد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  العادات والتقاليد: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/>
              <a:t>هي السلوكات والأفعال التي يمارسها الأفراد والجماعات بصورة متكررة .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/>
              <a:t>من العادات والتقاليد الحسنة في مجتمعنا :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- زيارة المريض. </a:t>
            </a:r>
          </a:p>
          <a:p>
            <a:pPr marL="0" indent="0" algn="r" rtl="1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- استقبال الضيف.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/>
              <a:t>من العادات والتقاليد السلبية في مجتمعنا :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الاسراف.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2- التدخين. 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2 8"/>
          <p:cNvSpPr/>
          <p:nvPr/>
        </p:nvSpPr>
        <p:spPr>
          <a:xfrm>
            <a:off x="1101634" y="1905944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  <p:sp>
        <p:nvSpPr>
          <p:cNvPr id="14" name="Explosion 2 13"/>
          <p:cNvSpPr/>
          <p:nvPr/>
        </p:nvSpPr>
        <p:spPr>
          <a:xfrm>
            <a:off x="3579222" y="3509873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 ؟</a:t>
            </a:r>
          </a:p>
        </p:txBody>
      </p:sp>
    </p:spTree>
    <p:extLst>
      <p:ext uri="{BB962C8B-B14F-4D97-AF65-F5344CB8AC3E}">
        <p14:creationId xmlns:p14="http://schemas.microsoft.com/office/powerpoint/2010/main" val="287804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الأعراف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  الأعراف : </a:t>
            </a:r>
            <a:r>
              <a:rPr lang="ar-JO" dirty="0"/>
              <a:t>هي ما اعتاد الناس على اتباعه من قواعد معينة في شؤون حياتهم .</a:t>
            </a:r>
          </a:p>
          <a:p>
            <a:pPr marL="0" indent="0" algn="r" rtl="1">
              <a:buNone/>
            </a:pPr>
            <a:r>
              <a:rPr lang="ar-JO" dirty="0"/>
              <a:t>ومن الأعراف في مجتمعنا :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القضاء العشائري ( العطوة). 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- الدخيل.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2 8"/>
          <p:cNvSpPr/>
          <p:nvPr/>
        </p:nvSpPr>
        <p:spPr>
          <a:xfrm>
            <a:off x="757646" y="1592355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880" y="2809910"/>
            <a:ext cx="2525485" cy="1619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2" y="4493622"/>
            <a:ext cx="2563585" cy="140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8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3497</TotalTime>
  <Words>210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المجتمع الأردني </vt:lpstr>
      <vt:lpstr>المجتمع الأردني </vt:lpstr>
      <vt:lpstr>خصائص المجتمع الأردني </vt:lpstr>
      <vt:lpstr>القيم المجتمعية</vt:lpstr>
      <vt:lpstr>العادات والتقاليد</vt:lpstr>
      <vt:lpstr>الأعراف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163</cp:revision>
  <dcterms:created xsi:type="dcterms:W3CDTF">2020-06-28T05:54:10Z</dcterms:created>
  <dcterms:modified xsi:type="dcterms:W3CDTF">2023-12-02T08:35:56Z</dcterms:modified>
</cp:coreProperties>
</file>