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0" r:id="rId2"/>
    <p:sldId id="256" r:id="rId3"/>
    <p:sldId id="259" r:id="rId4"/>
    <p:sldId id="261" r:id="rId5"/>
    <p:sldId id="265" r:id="rId6"/>
    <p:sldId id="266" r:id="rId7"/>
    <p:sldId id="267" r:id="rId8"/>
    <p:sldId id="268" r:id="rId9"/>
    <p:sldId id="269" r:id="rId10"/>
    <p:sldId id="27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364" autoAdjust="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5D2C90-DB22-44E0-893B-1ADC61CDB51E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943E5-9CEA-4B4E-A46C-5C3BFA42A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495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943E5-9CEA-4B4E-A46C-5C3BFA42A73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321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943E5-9CEA-4B4E-A46C-5C3BFA42A73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16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150B9-9036-425B-901C-5D16C638E207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237C-6F25-46BA-959A-B8AA24525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070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150B9-9036-425B-901C-5D16C638E207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237C-6F25-46BA-959A-B8AA24525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388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150B9-9036-425B-901C-5D16C638E207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237C-6F25-46BA-959A-B8AA24525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382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150B9-9036-425B-901C-5D16C638E207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237C-6F25-46BA-959A-B8AA24525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34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150B9-9036-425B-901C-5D16C638E207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237C-6F25-46BA-959A-B8AA24525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408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150B9-9036-425B-901C-5D16C638E207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237C-6F25-46BA-959A-B8AA24525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408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150B9-9036-425B-901C-5D16C638E207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237C-6F25-46BA-959A-B8AA24525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655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150B9-9036-425B-901C-5D16C638E207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237C-6F25-46BA-959A-B8AA24525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477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150B9-9036-425B-901C-5D16C638E207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237C-6F25-46BA-959A-B8AA24525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000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150B9-9036-425B-901C-5D16C638E207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237C-6F25-46BA-959A-B8AA24525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466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150B9-9036-425B-901C-5D16C638E207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237C-6F25-46BA-959A-B8AA24525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921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150B9-9036-425B-901C-5D16C638E207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3237C-6F25-46BA-959A-B8AA24525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75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549047"/>
            <a:ext cx="9021127" cy="1449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7075" y="2957376"/>
            <a:ext cx="8350703" cy="269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610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9231" y="452437"/>
            <a:ext cx="6550453" cy="23877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181" y="2550969"/>
            <a:ext cx="4591050" cy="27813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017818" y="2690153"/>
            <a:ext cx="17723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JO" sz="4800" dirty="0" smtClean="0"/>
              <a:t>تنافر</a:t>
            </a:r>
            <a:endParaRPr lang="ar-JO" sz="4800" dirty="0"/>
          </a:p>
        </p:txBody>
      </p:sp>
      <p:sp>
        <p:nvSpPr>
          <p:cNvPr id="5" name="Rectangle 4"/>
          <p:cNvSpPr/>
          <p:nvPr/>
        </p:nvSpPr>
        <p:spPr>
          <a:xfrm>
            <a:off x="348952" y="3373583"/>
            <a:ext cx="14814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4400" dirty="0" smtClean="0"/>
              <a:t>تتجاذب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307557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924" y="679268"/>
            <a:ext cx="9869924" cy="11234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7257" y="1802674"/>
            <a:ext cx="7495631" cy="464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102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6227" y="344124"/>
            <a:ext cx="6496050" cy="5229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978" y="1325335"/>
            <a:ext cx="3928656" cy="424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182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8291" y="717776"/>
            <a:ext cx="8258952" cy="38672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37143" y="5086196"/>
            <a:ext cx="526939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6000" dirty="0" smtClean="0"/>
              <a:t>قوة الجاذبيّة الأرضيّة</a:t>
            </a:r>
            <a:endParaRPr lang="ar-JO" sz="6000" dirty="0"/>
          </a:p>
        </p:txBody>
      </p:sp>
    </p:spTree>
    <p:extLst>
      <p:ext uri="{BB962C8B-B14F-4D97-AF65-F5344CB8AC3E}">
        <p14:creationId xmlns:p14="http://schemas.microsoft.com/office/powerpoint/2010/main" val="3979031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474" y="390661"/>
            <a:ext cx="8921932" cy="41433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5474" y="4534036"/>
            <a:ext cx="9282657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924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7662" y="217986"/>
            <a:ext cx="6076950" cy="4514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014" y="1445623"/>
            <a:ext cx="5753100" cy="401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623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977" y="246017"/>
            <a:ext cx="6181725" cy="35552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9771" y="4414293"/>
            <a:ext cx="7122931" cy="187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99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3350" y="162877"/>
            <a:ext cx="5457825" cy="63293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9656" y="603068"/>
            <a:ext cx="1962150" cy="412568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75740" y="5045425"/>
            <a:ext cx="11192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2800" b="1" dirty="0" smtClean="0"/>
              <a:t>4 –(ب)</a:t>
            </a:r>
            <a:endParaRPr lang="ar-JO" sz="2800" b="1" dirty="0"/>
          </a:p>
        </p:txBody>
      </p:sp>
    </p:spTree>
    <p:extLst>
      <p:ext uri="{BB962C8B-B14F-4D97-AF65-F5344CB8AC3E}">
        <p14:creationId xmlns:p14="http://schemas.microsoft.com/office/powerpoint/2010/main" val="4030536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7163" y="217343"/>
            <a:ext cx="8874269" cy="10129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255" y="1806719"/>
            <a:ext cx="7904451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3102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11</Words>
  <Application>Microsoft Office PowerPoint</Application>
  <PresentationFormat>Widescreen</PresentationFormat>
  <Paragraphs>6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rema.haddadin</dc:creator>
  <cp:lastModifiedBy>rema.haddadin</cp:lastModifiedBy>
  <cp:revision>5</cp:revision>
  <dcterms:created xsi:type="dcterms:W3CDTF">2022-11-29T17:36:41Z</dcterms:created>
  <dcterms:modified xsi:type="dcterms:W3CDTF">2023-11-30T18:03:21Z</dcterms:modified>
</cp:coreProperties>
</file>