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0C1F-9BF0-439D-B57C-C8B1CF7E96C1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A235-12D9-452C-A512-162A3AA84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48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0C1F-9BF0-439D-B57C-C8B1CF7E96C1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A235-12D9-452C-A512-162A3AA84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585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0C1F-9BF0-439D-B57C-C8B1CF7E96C1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A235-12D9-452C-A512-162A3AA845E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18729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0C1F-9BF0-439D-B57C-C8B1CF7E96C1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A235-12D9-452C-A512-162A3AA84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19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0C1F-9BF0-439D-B57C-C8B1CF7E96C1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A235-12D9-452C-A512-162A3AA845E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89217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0C1F-9BF0-439D-B57C-C8B1CF7E96C1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A235-12D9-452C-A512-162A3AA84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329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0C1F-9BF0-439D-B57C-C8B1CF7E96C1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A235-12D9-452C-A512-162A3AA84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020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0C1F-9BF0-439D-B57C-C8B1CF7E96C1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A235-12D9-452C-A512-162A3AA84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697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0C1F-9BF0-439D-B57C-C8B1CF7E96C1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A235-12D9-452C-A512-162A3AA84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097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0C1F-9BF0-439D-B57C-C8B1CF7E96C1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A235-12D9-452C-A512-162A3AA84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042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0C1F-9BF0-439D-B57C-C8B1CF7E96C1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A235-12D9-452C-A512-162A3AA84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81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0C1F-9BF0-439D-B57C-C8B1CF7E96C1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A235-12D9-452C-A512-162A3AA84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87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0C1F-9BF0-439D-B57C-C8B1CF7E96C1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A235-12D9-452C-A512-162A3AA84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470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0C1F-9BF0-439D-B57C-C8B1CF7E96C1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A235-12D9-452C-A512-162A3AA84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986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0C1F-9BF0-439D-B57C-C8B1CF7E96C1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A235-12D9-452C-A512-162A3AA84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047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0C1F-9BF0-439D-B57C-C8B1CF7E96C1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A235-12D9-452C-A512-162A3AA84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141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B0C1F-9BF0-439D-B57C-C8B1CF7E96C1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BA4A235-12D9-452C-A512-162A3AA84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711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393BB-4268-489C-BD85-8726CE1930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b="1" dirty="0"/>
              <a:t>درس: شروط صحة الصلاة 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304D7C-9E33-43D1-BB1D-D6025BD1DB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462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5ACAE-A610-4FCA-8B65-D647A6FB3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227A185-12E7-4CF1-B0A2-01EBC39608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6835" t="11776" r="24343" b="4846"/>
          <a:stretch/>
        </p:blipFill>
        <p:spPr>
          <a:xfrm>
            <a:off x="677334" y="439272"/>
            <a:ext cx="9058337" cy="541468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309C3AF-2AB8-4445-8571-D431DBAE80A1}"/>
              </a:ext>
            </a:extLst>
          </p:cNvPr>
          <p:cNvSpPr/>
          <p:nvPr/>
        </p:nvSpPr>
        <p:spPr>
          <a:xfrm>
            <a:off x="-466165" y="681339"/>
            <a:ext cx="1048372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40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افعال يقوم بها مصلي قبل الصلاة</a:t>
            </a:r>
            <a:endParaRPr lang="en-US" sz="40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052321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</TotalTime>
  <Words>11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Tahoma</vt:lpstr>
      <vt:lpstr>Trebuchet MS</vt:lpstr>
      <vt:lpstr>Wingdings 3</vt:lpstr>
      <vt:lpstr>Facet</vt:lpstr>
      <vt:lpstr>درس: شروط صحة الصلاة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درس: شروط صحة الصلاة </dc:title>
  <dc:creator>S.Gharaybeh</dc:creator>
  <cp:lastModifiedBy>S.Gharaybeh</cp:lastModifiedBy>
  <cp:revision>1</cp:revision>
  <dcterms:created xsi:type="dcterms:W3CDTF">2023-11-23T19:40:10Z</dcterms:created>
  <dcterms:modified xsi:type="dcterms:W3CDTF">2023-11-23T19:45:41Z</dcterms:modified>
</cp:coreProperties>
</file>