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4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8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8729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19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8921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29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20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9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4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8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7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7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8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4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4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B0C1F-9BF0-439D-B57C-C8B1CF7E96C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A4A235-12D9-452C-A512-162A3AA8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1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393BB-4268-489C-BD85-8726CE193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b="1" dirty="0"/>
              <a:t>درس: شروط صحة الصلاة 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04D7C-9E33-43D1-BB1D-D6025BD1D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6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5ACAE-A610-4FCA-8B65-D647A6FB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227A185-12E7-4CF1-B0A2-01EBC3960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835" t="11776" r="24343" b="4846"/>
          <a:stretch/>
        </p:blipFill>
        <p:spPr>
          <a:xfrm>
            <a:off x="677334" y="439272"/>
            <a:ext cx="9058337" cy="541468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309C3AF-2AB8-4445-8571-D431DBAE80A1}"/>
              </a:ext>
            </a:extLst>
          </p:cNvPr>
          <p:cNvSpPr/>
          <p:nvPr/>
        </p:nvSpPr>
        <p:spPr>
          <a:xfrm>
            <a:off x="-466165" y="681339"/>
            <a:ext cx="104837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4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افعال يقوم بها مصلي قبل الصلاة</a:t>
            </a:r>
            <a:endParaRPr lang="en-US" sz="4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05232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11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Tahoma</vt:lpstr>
      <vt:lpstr>Trebuchet MS</vt:lpstr>
      <vt:lpstr>Wingdings 3</vt:lpstr>
      <vt:lpstr>Facet</vt:lpstr>
      <vt:lpstr>درس: شروط صحة الصلاة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درس: شروط صحة الصلاة </dc:title>
  <dc:creator>S.Gharaybeh</dc:creator>
  <cp:lastModifiedBy>S.Gharaybeh</cp:lastModifiedBy>
  <cp:revision>1</cp:revision>
  <dcterms:created xsi:type="dcterms:W3CDTF">2023-11-23T19:40:10Z</dcterms:created>
  <dcterms:modified xsi:type="dcterms:W3CDTF">2023-11-23T19:45:41Z</dcterms:modified>
</cp:coreProperties>
</file>