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4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0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8665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17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7416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36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40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7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1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6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2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3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7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1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1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FFB48-CCB1-48F8-98BE-D3A8B7C6EC2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3EEB47-C656-40D8-B706-2ADA98918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85CB7-1F96-4CD8-94D3-28FA2D0488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sz="8000" b="1" dirty="0"/>
              <a:t>سورة الطارق</a:t>
            </a:r>
            <a:endParaRPr lang="en-US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B2DD4C-DAD7-443B-BE89-387F7073AD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755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55B84-7224-43AD-8570-7CE30BF5A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3A71F-321B-4439-960B-326CF1035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ملاحظة يجب على الطالب ان يتدرب على كتابة سورة الطارق لانه سوف يتم احظار اول الاية والطالب </a:t>
            </a:r>
            <a:r>
              <a:rPr lang="ar-JO"/>
              <a:t>يكمل هكذا </a:t>
            </a:r>
            <a:endParaRPr lang="ar-JO" dirty="0"/>
          </a:p>
          <a:p>
            <a:r>
              <a:rPr lang="ar-JO" dirty="0"/>
              <a:t>مثال السماء و ----------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55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6601C-1E87-4ABF-A7A2-3D659FCE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643E030-5C91-46E9-B08A-7C7DA128F2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929" t="13053" r="15118" b="5363"/>
          <a:stretch/>
        </p:blipFill>
        <p:spPr>
          <a:xfrm>
            <a:off x="955015" y="365125"/>
            <a:ext cx="10107432" cy="557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0393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25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Tahoma</vt:lpstr>
      <vt:lpstr>Trebuchet MS</vt:lpstr>
      <vt:lpstr>Wingdings 3</vt:lpstr>
      <vt:lpstr>Facet</vt:lpstr>
      <vt:lpstr>سورة الطارق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سورة الطارق</dc:title>
  <dc:creator>S.Gharaybeh</dc:creator>
  <cp:lastModifiedBy>S.Gharaybeh</cp:lastModifiedBy>
  <cp:revision>1</cp:revision>
  <dcterms:created xsi:type="dcterms:W3CDTF">2023-11-23T19:27:46Z</dcterms:created>
  <dcterms:modified xsi:type="dcterms:W3CDTF">2023-11-23T19:31:43Z</dcterms:modified>
</cp:coreProperties>
</file>