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628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39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08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2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1937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659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3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55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3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38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10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73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90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868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62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1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E9571-2C28-4431-A8AD-A3514BB9B027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962D1AE-87BE-4B13-BA51-78DDD911BF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1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66EF-3B66-4F3F-BCF6-8CE6C43262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sz="6600" b="1" dirty="0"/>
              <a:t>درس: نظافة بلدي </a:t>
            </a:r>
            <a:endParaRPr lang="en-US" sz="6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AA9A-A7FB-476D-8E4F-6B48439146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47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CF6E8-5025-4A86-9144-AC9CE98CF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000D07C-F964-4C4C-BB62-078A71AADE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3618" t="15010" r="24284" b="4384"/>
          <a:stretch/>
        </p:blipFill>
        <p:spPr>
          <a:xfrm>
            <a:off x="412376" y="609601"/>
            <a:ext cx="9215718" cy="52622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46DA556-D527-4336-8C62-07AA02F16CD6}"/>
              </a:ext>
            </a:extLst>
          </p:cNvPr>
          <p:cNvSpPr/>
          <p:nvPr/>
        </p:nvSpPr>
        <p:spPr>
          <a:xfrm>
            <a:off x="3012141" y="1246110"/>
            <a:ext cx="24327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الايمان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7000A5-DCAF-47E1-8CFB-0BAA9AB738F0}"/>
              </a:ext>
            </a:extLst>
          </p:cNvPr>
          <p:cNvSpPr/>
          <p:nvPr/>
        </p:nvSpPr>
        <p:spPr>
          <a:xfrm>
            <a:off x="2097740" y="1882587"/>
            <a:ext cx="462829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الامراض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370469-81DB-46C6-8D87-D4087298FA9C}"/>
              </a:ext>
            </a:extLst>
          </p:cNvPr>
          <p:cNvSpPr/>
          <p:nvPr/>
        </p:nvSpPr>
        <p:spPr>
          <a:xfrm>
            <a:off x="1272988" y="573758"/>
            <a:ext cx="1091901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المسجد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94E763-E365-4A7D-AB98-D902A4C87F6B}"/>
              </a:ext>
            </a:extLst>
          </p:cNvPr>
          <p:cNvSpPr/>
          <p:nvPr/>
        </p:nvSpPr>
        <p:spPr>
          <a:xfrm>
            <a:off x="3324292" y="519970"/>
            <a:ext cx="21547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الشارع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0BF3B4E-3BAB-4ACB-A002-055B1876CAF9}"/>
              </a:ext>
            </a:extLst>
          </p:cNvPr>
          <p:cNvSpPr/>
          <p:nvPr/>
        </p:nvSpPr>
        <p:spPr>
          <a:xfrm>
            <a:off x="920828" y="439292"/>
            <a:ext cx="23358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الحديقة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48900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8C50-134D-4C98-AEA1-7F28A2DF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BB9636-D929-4FFD-93C5-148E06858D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2059" t="24249" r="30261" b="12698"/>
          <a:stretch/>
        </p:blipFill>
        <p:spPr>
          <a:xfrm>
            <a:off x="677333" y="609600"/>
            <a:ext cx="8596667" cy="493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6176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9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Tahoma</vt:lpstr>
      <vt:lpstr>Trebuchet MS</vt:lpstr>
      <vt:lpstr>Wingdings 3</vt:lpstr>
      <vt:lpstr>Facet</vt:lpstr>
      <vt:lpstr>درس: نظافة بلدي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درس: نظافة بلدي </dc:title>
  <dc:creator>S.Gharaybeh</dc:creator>
  <cp:lastModifiedBy>S.Gharaybeh</cp:lastModifiedBy>
  <cp:revision>1</cp:revision>
  <dcterms:created xsi:type="dcterms:W3CDTF">2023-11-23T19:48:49Z</dcterms:created>
  <dcterms:modified xsi:type="dcterms:W3CDTF">2023-11-23T19:55:41Z</dcterms:modified>
</cp:coreProperties>
</file>