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7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7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65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14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7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42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7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9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0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4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1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2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9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4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8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AB08B5A-D322-48E6-9F4E-FD7E09F7B60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26392-0FFE-41D6-B06F-B817BEDF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44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600364"/>
            <a:ext cx="10662119" cy="559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0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bonjour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je m </a:t>
            </a:r>
            <a:r>
              <a:rPr lang="en-US" dirty="0" err="1" smtClean="0"/>
              <a:t>appelle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J’ </a:t>
            </a:r>
            <a:r>
              <a:rPr lang="en-US" dirty="0" err="1" smtClean="0"/>
              <a:t>habite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petite  ( small ) / </a:t>
            </a:r>
            <a:r>
              <a:rPr lang="en-US" dirty="0" err="1" smtClean="0"/>
              <a:t>grande</a:t>
            </a:r>
            <a:r>
              <a:rPr lang="en-US" dirty="0" smtClean="0"/>
              <a:t> (very big) </a:t>
            </a:r>
            <a:r>
              <a:rPr lang="en-US" dirty="0" err="1" smtClean="0"/>
              <a:t>maison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Dans</a:t>
            </a:r>
            <a:r>
              <a:rPr lang="en-US" dirty="0" smtClean="0"/>
              <a:t> ma </a:t>
            </a:r>
            <a:r>
              <a:rPr lang="en-US" dirty="0" err="1" smtClean="0"/>
              <a:t>maison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__________ </a:t>
            </a:r>
            <a:r>
              <a:rPr lang="en-US" dirty="0" err="1" smtClean="0"/>
              <a:t>nombres</a:t>
            </a:r>
            <a:r>
              <a:rPr lang="en-US" dirty="0" smtClean="0"/>
              <a:t> de </a:t>
            </a:r>
            <a:r>
              <a:rPr lang="en-US" dirty="0" err="1" smtClean="0"/>
              <a:t>chambres</a:t>
            </a:r>
            <a:r>
              <a:rPr lang="en-US" dirty="0" smtClean="0"/>
              <a:t> un – </a:t>
            </a:r>
            <a:r>
              <a:rPr lang="en-US" dirty="0" err="1" smtClean="0"/>
              <a:t>deux</a:t>
            </a:r>
            <a:r>
              <a:rPr lang="en-US" dirty="0" smtClean="0"/>
              <a:t> –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ar-JO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deux</a:t>
            </a:r>
            <a:r>
              <a:rPr lang="en-US" dirty="0" smtClean="0"/>
              <a:t> salons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salles</a:t>
            </a:r>
            <a:r>
              <a:rPr lang="en-US" dirty="0" smtClean="0"/>
              <a:t> de </a:t>
            </a:r>
            <a:r>
              <a:rPr lang="en-US" dirty="0" err="1" smtClean="0"/>
              <a:t>bains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ar-JO" dirty="0" smtClean="0"/>
              <a:t>حسب  منزل كل طالب 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Dans</a:t>
            </a:r>
            <a:r>
              <a:rPr lang="en-US" dirty="0" smtClean="0"/>
              <a:t> la chamber </a:t>
            </a:r>
            <a:r>
              <a:rPr lang="en-US" dirty="0" err="1" smtClean="0"/>
              <a:t>il</a:t>
            </a:r>
            <a:r>
              <a:rPr lang="en-US" dirty="0" smtClean="0"/>
              <a:t> y a un lit </a:t>
            </a:r>
          </a:p>
          <a:p>
            <a:pPr marL="0" indent="0">
              <a:buNone/>
            </a:pP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de </a:t>
            </a:r>
            <a:r>
              <a:rPr lang="en-US" dirty="0" err="1" smtClean="0"/>
              <a:t>bains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</a:t>
            </a:r>
            <a:r>
              <a:rPr lang="en-US" smtClean="0"/>
              <a:t>a 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0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Bonjour je m </a:t>
            </a:r>
            <a:r>
              <a:rPr lang="en-US" dirty="0" err="1" smtClean="0"/>
              <a:t>appelle</a:t>
            </a:r>
            <a:r>
              <a:rPr lang="en-US" dirty="0" smtClean="0"/>
              <a:t> Sara </a:t>
            </a:r>
          </a:p>
          <a:p>
            <a:r>
              <a:rPr lang="en-US" dirty="0" smtClean="0"/>
              <a:t>J </a:t>
            </a:r>
            <a:r>
              <a:rPr lang="en-US" dirty="0" err="1" smtClean="0"/>
              <a:t>habite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petite </a:t>
            </a:r>
            <a:r>
              <a:rPr lang="en-US" dirty="0" err="1" smtClean="0"/>
              <a:t>maison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ma </a:t>
            </a:r>
            <a:r>
              <a:rPr lang="en-US" dirty="0" err="1" smtClean="0"/>
              <a:t>maison</a:t>
            </a:r>
            <a:r>
              <a:rPr lang="en-US" dirty="0" smtClean="0"/>
              <a:t> Il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chamber , un salon et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salle</a:t>
            </a:r>
            <a:r>
              <a:rPr lang="en-US" dirty="0" smtClean="0"/>
              <a:t> de </a:t>
            </a:r>
            <a:r>
              <a:rPr lang="en-US" dirty="0" err="1" smtClean="0"/>
              <a:t>bains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Dans</a:t>
            </a:r>
            <a:r>
              <a:rPr lang="en-US" dirty="0" smtClean="0"/>
              <a:t> le garage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voiture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67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107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3</cp:revision>
  <dcterms:created xsi:type="dcterms:W3CDTF">2023-11-29T07:55:21Z</dcterms:created>
  <dcterms:modified xsi:type="dcterms:W3CDTF">2023-11-29T08:10:07Z</dcterms:modified>
</cp:coreProperties>
</file>