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4667-A20C-4C95-942F-40EF059FF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C1BEE-ED05-40D7-9F18-9337C2C6A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40FDE-FFB8-4AE8-A225-8731FCF5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444A7-F070-4773-87BD-53A2385B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C3806-E668-45CD-85EF-49C6A10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FE93-4D72-496C-B835-38977EF6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67ED7-3B1E-4B95-9F2B-080B95CAA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A7E07-EE77-4845-B7E1-4ACBAF87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3860-921B-452B-87C1-421D87C1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F0F4-34FE-41B1-8E35-22C9B8CA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1D3C5-B99F-4EDA-93E5-0F4477C2E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60C01-7171-455F-85C1-F2AD982EF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CE87-2E94-4CC2-B231-1EB79AE8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246DC-2071-4CAC-BA06-BE58B3CF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9DB6-179B-46DF-8644-FE4EAC59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7A62-DC00-4D33-8B6B-C6E37038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2753-76EF-4092-9BA9-34479329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CAEBF-C664-4D10-8F71-1E8A3D7D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76AEE-3D21-4604-BAE2-B1DC1B87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F4C98-3069-4EDC-B712-71855674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7CFE-F82C-4408-8ABB-559E40C4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15F92-4FF3-495C-91A1-33827869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BEFB-43C4-488A-A6D7-76D8B9DE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B3DC-879A-4FF3-9181-BC4E0F13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39D3-E9DF-4C87-8FCB-486D3D00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EFEE-E134-4E57-8B0F-3F9B4E27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407D-C1BF-4766-8FBC-1A7F4CF48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41491-BAEE-4C19-92AE-833E221E2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BF0EC-98AA-41F3-8027-2BB41BB2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154A4-33C6-4BAC-B756-BAC40F01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9C9A1-156B-4E68-B5BF-5B7C908E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CEF3-FB74-48CE-A0D9-96620889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B5504-C963-4D32-BB56-B9483FE8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15FDD-1E2C-4EC3-8522-3E438C1CB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0EEC9-E6B9-4DCC-949C-8E7AE88D5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3157A-B4BB-4F28-AD97-97F815F08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07936-9C82-4C26-B83B-BAA90222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F7CA6-2DCB-4724-9553-B88EC315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86A37-6773-45B0-83F1-31946444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EC6B-7A04-467C-999F-B29938D2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21A81-D231-42C0-9E05-113E51D7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AEC81-9317-4CF2-A4E1-F89213A4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2CF8E-2889-44E2-AC7A-9F9B90FF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A43CE-7C1D-4B74-B1C6-5688C384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8A118-CBF3-4AC4-A2A3-96C3EE4D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6410F-27F3-4409-B9C6-03C5DAD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3B2E-541C-488C-BE3A-231CBEBC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1CA1-E41E-464F-9808-3D1251AB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B4D58-A763-457D-B9EA-6ADD95E59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5C5BA-10DF-40F3-A848-EF786F74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EC17B-CCE0-4149-BFD5-687956C6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0F0CF-983F-4F3F-BB34-2F9AD7FF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ACC0-17AE-4E88-A737-16125BA3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4948B-B46E-4F88-9868-050FD56FC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893D7-9AC6-4AB0-9595-AC209408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AA33-BC0F-4088-9522-308C678F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731CB-09C7-446B-BB14-8A08EDE3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6FF99-E467-44DF-9A18-4C6A6548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5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74C07-D1DE-49FA-A213-EB3C8388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0DCF-AD45-410F-AA63-CAE67624D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8D6F6-5999-47B4-AB40-8DB3292B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CA31-6673-4C66-B54F-E3AC12979E6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41422-F719-4695-9952-693AF3B50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4522C-24EF-4E38-B334-48401C513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FCF8-8728-472C-B334-88E1B24E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2D5A47-0A9A-4C31-A8F3-EFA669A0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Idioms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5AE1-3BE0-4C40-B47B-EA88391A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17" y="1968293"/>
            <a:ext cx="4617366" cy="45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E5A3-F155-4896-A932-9FE32DCB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We'd been out walking all day and I was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on my last legs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when we reached the hotel.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17DF3-F39C-4ABA-ABD8-9E175952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31" y="1798982"/>
            <a:ext cx="4926496" cy="49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5B80-15A1-40EB-B1FC-BC47D5EB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very tired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83D5F-F162-4C73-9EBE-549E705E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092" y="1494184"/>
            <a:ext cx="4998692" cy="49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57F4-816B-4564-9631-77DB6E5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22632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She took a trip to the South of France to recharge her batteries.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C6CB3-6172-43BB-9DD8-588D50CCD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30" y="3265004"/>
            <a:ext cx="5362989" cy="30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8FD6-4F27-49EB-B2AB-D00E7C97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rest and relax for a period of time so that you feel energetic again.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3BBEB-0316-4F87-A841-9E624402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47" y="2399816"/>
            <a:ext cx="5552305" cy="31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D5EB-16FF-41E7-B049-F9EBF313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Fit as a fiddle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 feel (as) fit as a fiddle this morning.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D62BA-070E-4A4C-9BA0-E6EBACA7E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3"/>
          <a:stretch/>
        </p:blipFill>
        <p:spPr>
          <a:xfrm>
            <a:off x="3273483" y="1315981"/>
            <a:ext cx="5645034" cy="55420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F2E7F4-7B02-4201-ABC4-F872E0776D74}"/>
              </a:ext>
            </a:extLst>
          </p:cNvPr>
          <p:cNvSpPr/>
          <p:nvPr/>
        </p:nvSpPr>
        <p:spPr>
          <a:xfrm>
            <a:off x="4299354" y="3244334"/>
            <a:ext cx="35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 feel (as) fit as a fiddle this morning.</a:t>
            </a:r>
          </a:p>
        </p:txBody>
      </p:sp>
    </p:spTree>
    <p:extLst>
      <p:ext uri="{BB962C8B-B14F-4D97-AF65-F5344CB8AC3E}">
        <p14:creationId xmlns:p14="http://schemas.microsoft.com/office/powerpoint/2010/main" val="17626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FCBA-65A8-4E41-BC00-6D547E25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4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 in good physical condition : very healthy and strong.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B44D9-773A-40EA-9B99-AB28330D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43" y="2653018"/>
            <a:ext cx="3326276" cy="32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D0E-EAA9-4A1F-95E0-83D6D120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On the mend</a:t>
            </a:r>
            <a:br>
              <a:rPr lang="en-US" dirty="0"/>
            </a:br>
            <a:r>
              <a:rPr lang="en-US" dirty="0"/>
              <a:t>Sara was very ill after the accident, but she’s definitely on the mend now.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6E44A-7ADF-4FB5-A13F-EB672EBE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73" y="1832776"/>
            <a:ext cx="5599043" cy="48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373C-7135-4661-80CE-CDB29492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become improved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A96E6-F11E-4100-9142-96DBEED3E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7" y="1753636"/>
            <a:ext cx="5731565" cy="4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F5AF-2FB1-42DC-9592-7D779A02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I'm feeling a bit </a:t>
            </a:r>
            <a:r>
              <a:rPr lang="en-US" b="1" dirty="0"/>
              <a:t>under the weather </a:t>
            </a:r>
            <a:r>
              <a:rPr lang="en-US" dirty="0"/>
              <a:t>- I think I'm getting a cold.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95650-9BE2-4604-B8B2-4814820B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65" y="2025926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510C-52C2-4624-BD21-699EA8F8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69623"/>
          </a:xfrm>
        </p:spPr>
        <p:txBody>
          <a:bodyPr>
            <a:normAutofit/>
          </a:bodyPr>
          <a:lstStyle/>
          <a:p>
            <a:r>
              <a:rPr lang="en-US" dirty="0"/>
              <a:t>If someone is or feels under the weather, they feel ill: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5BB74-4FDC-49FB-BB82-C7B1E27A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452" y="2149475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3A3D-D621-49BD-9CA4-675A794B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058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His grandchildren have given him </a:t>
            </a:r>
            <a:r>
              <a:rPr lang="en-US" b="1" u="sng" dirty="0">
                <a:solidFill>
                  <a:srgbClr val="0070C0"/>
                </a:solidFill>
              </a:rPr>
              <a:t>a new lease of life.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699FF-BA0A-46C8-A064-D0B8034F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10" y="1903250"/>
            <a:ext cx="4604786" cy="49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D006-5D16-433B-AD28-2086EA42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An occasion when you become more energetic and active than before.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7EEF4-F01E-4C77-8B37-DA367B08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58" y="1625064"/>
            <a:ext cx="4883081" cy="52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8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172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Idioms</vt:lpstr>
      <vt:lpstr>Fit as a fiddle I feel (as) fit as a fiddle this morning. </vt:lpstr>
      <vt:lpstr> in good physical condition : very healthy and strong. </vt:lpstr>
      <vt:lpstr>On the mend Sara was very ill after the accident, but she’s definitely on the mend now. </vt:lpstr>
      <vt:lpstr>To become improved</vt:lpstr>
      <vt:lpstr>I'm feeling a bit under the weather - I think I'm getting a cold.</vt:lpstr>
      <vt:lpstr>If someone is or feels under the weather, they feel ill: </vt:lpstr>
      <vt:lpstr> His grandchildren have given him a new lease of life.</vt:lpstr>
      <vt:lpstr>An occasion when you become more energetic and active than before.</vt:lpstr>
      <vt:lpstr>We'd been out walking all day and I was on my last legs when we reached the hotel.</vt:lpstr>
      <vt:lpstr>is very tired</vt:lpstr>
      <vt:lpstr> She took a trip to the South of France to recharge her batteries.</vt:lpstr>
      <vt:lpstr>to rest and relax for a period of time so that you feel energetic again.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L.Mriesh</dc:creator>
  <cp:lastModifiedBy>L.Mriesh</cp:lastModifiedBy>
  <cp:revision>20</cp:revision>
  <dcterms:created xsi:type="dcterms:W3CDTF">2023-08-21T08:29:52Z</dcterms:created>
  <dcterms:modified xsi:type="dcterms:W3CDTF">2023-11-23T04:56:16Z</dcterms:modified>
</cp:coreProperties>
</file>