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724E-3FF9-43B5-8372-5A2F326C9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8A0F7-4DBF-41B3-8166-85FA905F3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08836-A3C9-4BBE-853D-AB7B8572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BA8C-AD72-407A-9766-3E3467B478B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97F38-1C9D-42C4-B2D9-EE48BEB5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F8035-28D5-4917-9467-40AD7958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1A74-BD45-4D03-AA01-977BC967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AD1C-4845-475B-AE46-B881216B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25BED-F2A4-4A91-A275-45E19894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A5313-F263-4D83-A084-5A217543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BA8C-AD72-407A-9766-3E3467B478B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E1302-83FD-4698-95AC-232889CE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B984C-D183-4583-AFB6-2E6D38C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1A74-BD45-4D03-AA01-977BC967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7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0C42F-22EB-40EC-9B81-1DE8D9439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36DE0-7861-45CB-8D00-5DF7158F2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ED74-1AB9-4468-B131-6D5094D9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BA8C-AD72-407A-9766-3E3467B478B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4D00D-D2ED-4568-BA21-D230541E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5E40D-267E-430D-B4D4-EC64C628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1A74-BD45-4D03-AA01-977BC967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4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4A8E-8830-4908-B37E-5F04B49E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04838-CF03-4681-93FC-26DD83FB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7CCD1-B0A6-4CAF-970F-BD041AB7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BA8C-AD72-407A-9766-3E3467B478B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6F664-22BE-44CD-B0D7-FADB028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7E36A-1E95-4392-8A50-61634590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1A74-BD45-4D03-AA01-977BC967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B52EC-2525-496F-84AA-D427B58F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CC3C-A8FC-4F25-A9D2-5B9782EDA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11D4E-0926-442C-BB40-253C7B19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BA8C-AD72-407A-9766-3E3467B478B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8E16F-96FA-499D-A7DC-3C5A1D3E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D4DA6-A832-40E0-8713-A08089F9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1A74-BD45-4D03-AA01-977BC967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3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B453-2550-4403-A927-A4ECF0F1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15903-F158-47D8-84AA-33537581C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D18F-C7EF-4A25-B5BD-E1BBE4E5C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0A5CF-E1BB-4E7C-9897-275DB57D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BA8C-AD72-407A-9766-3E3467B478B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2EEC4-C44D-4B2F-8D9D-974F81EC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691B7-79FD-41AA-834F-48C1B9F3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1A74-BD45-4D03-AA01-977BC967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1C4B8-0408-4C9A-91E1-B4D22FB7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25FBF-BFDF-413E-A984-2DFBB2704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2904A-8ED1-45FB-BFA3-01FC49D8F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073AB-D796-472F-997A-C72B6CF82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16573-7366-4FB0-8A73-913BCA785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5B36B-61B1-4C54-B60E-F92B46BC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BA8C-AD72-407A-9766-3E3467B478B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C42F56-E91A-4438-9D15-9F71580A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87704-7B91-4FCF-A98E-8377545F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1A74-BD45-4D03-AA01-977BC967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5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6824-988C-4348-BBEF-8B1E3BE8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399701-C3BB-4022-8C49-FBB56FE3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BA8C-AD72-407A-9766-3E3467B478B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99A69-DCA4-423D-83AC-31D754C5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85E4A-2B03-4110-87AD-54AF2244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1A74-BD45-4D03-AA01-977BC967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7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304C5-F3FA-49DC-8222-62CAF9E4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BA8C-AD72-407A-9766-3E3467B478B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BB976-67F8-46E9-A1EF-F6AE575F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EAA-8F53-499E-A889-AD858838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1A74-BD45-4D03-AA01-977BC967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8F87-1D54-48F3-A2F3-A4F66CF5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80C1-63FC-46D1-B3C4-E3784A4EA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57F50-F7F4-4480-BB28-643E3CBAD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F1C97-30C0-4755-B944-E424A6F3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BA8C-AD72-407A-9766-3E3467B478B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F30DA-9275-41B2-9540-2FCB0F70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35F68-1ED5-46F3-926A-15D7E48D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1A74-BD45-4D03-AA01-977BC967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1403-A43E-46C5-A3C8-FF9BFA83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2870-5571-4A5D-BF38-9D026A37B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531B0-37AB-4290-9FDE-D15F7E319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133FE-8228-41A8-8D32-0F62F23A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BA8C-AD72-407A-9766-3E3467B478B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486AC-417A-4711-BF4B-E42DAC7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8C1E2-4DD4-4554-824C-C9BE4EC5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1A74-BD45-4D03-AA01-977BC967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5AFD3D-0954-4B92-9348-900FD818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19C22-74F2-44EF-9831-70B31D2E0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1B216-1175-4F9C-9020-87CD74682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1BA8C-AD72-407A-9766-3E3467B478B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18F65-3B4E-4BA1-9690-304FB2345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DFCC2-02C2-443C-BFBA-4C4EF2F35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1A74-BD45-4D03-AA01-977BC967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7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CCEC31-578A-4BAA-BF2A-F577D009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697" y="1046922"/>
            <a:ext cx="7225699" cy="45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1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52F7-D453-4DE4-B8F1-70EBCC52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Recover/ injury/ treat/ symptom/ patient/ emergency.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685EB-3A00-4BA5-AA6C-C0B513CE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913" y="2103782"/>
            <a:ext cx="4793974" cy="42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3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B2AD-DEBB-4CD7-8634-42F16DDB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 quick thinking in an </a:t>
            </a:r>
            <a:r>
              <a:rPr lang="en-US" u="sng" dirty="0"/>
              <a:t>emergency </a:t>
            </a:r>
            <a:r>
              <a:rPr lang="en-US" dirty="0"/>
              <a:t>saved the baby's life.</a:t>
            </a:r>
            <a:br>
              <a:rPr lang="en-US" dirty="0"/>
            </a:br>
            <a:r>
              <a:rPr lang="en-US" b="1" dirty="0">
                <a:solidFill>
                  <a:srgbClr val="C00000"/>
                </a:solidFill>
              </a:rPr>
              <a:t>An urgent need for assistance or relief.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C6E95-8AAA-4B96-A687-A762897E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86" y="2225305"/>
            <a:ext cx="4791871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6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78E9-90D2-401B-896E-CC57CC99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Recover/ injury/ treat/ symptom/ patient/ emergency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43E9B-488E-4D06-8253-55255A2CD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354" y="1835127"/>
            <a:ext cx="6992718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0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F208E-3DA2-447F-819B-AA9EDFE7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to bring back to normal position or condition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She had a heart attack but is </a:t>
            </a:r>
            <a:r>
              <a:rPr lang="en-US" u="sng" dirty="0">
                <a:solidFill>
                  <a:srgbClr val="FF0000"/>
                </a:solidFill>
              </a:rPr>
              <a:t>recovering</a:t>
            </a:r>
            <a:r>
              <a:rPr lang="en-US" dirty="0">
                <a:solidFill>
                  <a:srgbClr val="FF0000"/>
                </a:solidFill>
              </a:rPr>
              <a:t> well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E27EA-A6BA-4B67-9A7D-B799633FE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96" y="1847274"/>
            <a:ext cx="6993835" cy="46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BE09-6751-46B7-9379-80D5F1B90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Recover/ injury/ treat/ symptom/ patient/ emergency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6A544-EBA4-46CB-B67F-829FC53D2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977" y="2223051"/>
            <a:ext cx="6660046" cy="39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0EB6-2C0F-4837-A21E-BCE4F965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team has been weakened by illness and </a:t>
            </a:r>
            <a:r>
              <a:rPr lang="en-US" b="1" u="sng" dirty="0">
                <a:solidFill>
                  <a:srgbClr val="FF0000"/>
                </a:solidFill>
              </a:rPr>
              <a:t>injury.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physical harm or damage to someone's body caused by an accident or an attack.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EAB49-BA8E-40C7-B11C-A5965845D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95" y="2346657"/>
            <a:ext cx="6657409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2016-3668-4A09-BF72-B218A046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Recover/ injury/ treat/ symptom/ patient/ emergency.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31702-D082-47CE-B70D-230DC25E7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59" b="9758"/>
          <a:stretch/>
        </p:blipFill>
        <p:spPr>
          <a:xfrm>
            <a:off x="3003328" y="1690688"/>
            <a:ext cx="6185344" cy="5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5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47A6-AF96-4D70-A66A-1B0E5FD3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3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Any feeling of illness or physical or mental change that is caused by a particular disease.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He's complaining of all the usual flu </a:t>
            </a:r>
            <a:r>
              <a:rPr lang="en-US" b="1" u="sng" dirty="0">
                <a:solidFill>
                  <a:srgbClr val="0070C0"/>
                </a:solidFill>
              </a:rPr>
              <a:t>symptoms</a:t>
            </a:r>
            <a:r>
              <a:rPr lang="en-US" b="1" dirty="0">
                <a:solidFill>
                  <a:srgbClr val="0070C0"/>
                </a:solidFill>
              </a:rPr>
              <a:t> - a high temperature, headache, and so 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AD631-3A18-4586-922E-FC63C000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5" y="2518402"/>
            <a:ext cx="4918148" cy="40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A413-A770-46E9-A325-8A8FA8F6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Recover/ injury/ treat/ symptom/ patient/ emergency.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07460-0A54-41E7-A3CE-89C7D3D0F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345" y="1537656"/>
            <a:ext cx="7182428" cy="479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94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5DBC-8B64-4644-9100-98F9359C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60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 individual awaiting or under medical care and treatment.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The hospital is equipped to handle 500 </a:t>
            </a:r>
            <a:r>
              <a:rPr lang="en-US" u="sng" dirty="0">
                <a:solidFill>
                  <a:srgbClr val="C00000"/>
                </a:solidFill>
              </a:rPr>
              <a:t>patients</a:t>
            </a:r>
            <a:r>
              <a:rPr lang="en-US" dirty="0">
                <a:solidFill>
                  <a:srgbClr val="C00000"/>
                </a:solidFill>
              </a:rPr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53A2E-81EC-4F3B-9881-C946DA6F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120" y="2227024"/>
            <a:ext cx="6943889" cy="46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182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Recover/ injury/ treat/ symptom/ patient/ emergency</vt:lpstr>
      <vt:lpstr> to bring back to normal position or condition She had a heart attack but is recovering well.</vt:lpstr>
      <vt:lpstr>Recover/ injury/ treat/ symptom/ patient/ emergency</vt:lpstr>
      <vt:lpstr>The team has been weakened by illness and injury. physical harm or damage to someone's body caused by an accident or an attack.</vt:lpstr>
      <vt:lpstr>Recover/ injury/ treat/ symptom/ patient/ emergency.</vt:lpstr>
      <vt:lpstr>Any feeling of illness or physical or mental change that is caused by a particular disease. He's complaining of all the usual flu symptoms - a high temperature, headache, and so on.</vt:lpstr>
      <vt:lpstr>Recover/ injury/ treat/ symptom/ patient/ emergency.</vt:lpstr>
      <vt:lpstr>An individual awaiting or under medical care and treatment. The hospital is equipped to handle 500 patients. </vt:lpstr>
      <vt:lpstr>Recover/ injury/ treat/ symptom/ patient/ emergency.</vt:lpstr>
      <vt:lpstr>Her quick thinking in an emergency saved the baby's life. An urgent need for assistance or relief.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L.Mriesh</dc:creator>
  <cp:lastModifiedBy>L.Mriesh</cp:lastModifiedBy>
  <cp:revision>13</cp:revision>
  <dcterms:created xsi:type="dcterms:W3CDTF">2023-08-21T07:50:25Z</dcterms:created>
  <dcterms:modified xsi:type="dcterms:W3CDTF">2023-11-09T06:27:29Z</dcterms:modified>
</cp:coreProperties>
</file>