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251B-3D97-4299-AA19-19089EFB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89513-D021-43C9-A213-07D6D608B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8EAF9-5421-4E2A-B758-B6DD4E0B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79E08-087A-43F1-A8B5-D28A88F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26C1B-0A53-4286-B5CE-8DC4F23B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D094-E3FB-434F-9D85-6F37E4AB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33DCC-EBC6-487B-AA82-1F258E359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F039-E62A-402E-A835-3CBF0079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565A1-8E12-459F-8ABB-4AA09873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0D79-642C-480B-A678-9249E011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DE6FB-8F97-4566-9111-BD27336A3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9B4CE-1EE6-48D6-B022-E97FDFF8E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F1BC-1341-4220-9570-5725F597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C48E-FF4C-4DEF-8C71-272EED6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B7712-336C-4596-BE33-12745D92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296B-1FF6-46F9-9B13-4FD5038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933F-A5FA-4D5C-AA5E-7B555499B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AA15-A20A-4369-8DB2-63A4716A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25D20-8842-42EF-8D35-0BB7B0D9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C81C-3F3E-4381-BC74-C65D65C8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FC3D-70E0-4B86-9A1B-8432A3C9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F3BC6-7ADE-499E-8184-6E90679DA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0911E-8FD4-4939-AEFE-D94DBAD9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DC745-54C4-4AFD-9706-4717A114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CDDE3-ADAB-4791-9DAF-4057A74F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7277-2A57-48B5-85BB-AF83640E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B16BB-C54C-449C-BDA7-3E964C6E7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A99E7-2208-47FF-9715-D28C109CB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A76A5-BFE1-4C10-87EA-ABD5B673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32F7E-97A4-42C4-94AB-96113012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EF148-F261-4B68-BCA9-CCC1D8B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31A1-997A-4595-94A2-F5D40DE2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1C46E-C882-49F6-A369-125B810E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D6883-14D7-488D-8717-19F4C6140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00BF4-F58C-405C-A20F-C71C457E2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D0408-2B4B-44DB-9017-ED6F8AF94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86768-28E1-4F0A-82DF-DE266EAE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BFBEFB-7BAB-433F-86AE-56DE0C19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4CADD-4494-4DC2-88C1-7F9DECA8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2A7E-696C-481A-AEC8-CEE57EB8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BF7CE-8615-4042-BF2B-A263E86F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E02B4-BAC2-41F3-9CD9-665CFD41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62ABC-5542-4BB0-B5E7-313FE47E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34FAF-6562-4F18-AFBB-2BD11D11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4626E-C6D9-43A9-9161-ED03C4E5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AEC9B-8E9B-4F98-BA06-7A2E42B3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5F81-1CEF-4B32-B6FB-2BCDC62B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2B80-C3C8-4E2A-A21D-88A44005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A83E-BC84-4580-8E13-09FC86AE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DA373-3BFF-4236-89B9-D4C30245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811EC-E8CB-40DD-B4DD-B2EA49C5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13A2B-3302-4EF1-9325-127CDF14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0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0802-03B2-4D21-BCA7-C2EEFF09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E5589-566B-4183-B6BD-16F47BEA8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07D85-168A-4142-9759-5B1C8B67F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EB646-9381-4E94-A874-09990C27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16851-1F04-4F15-AB16-E2F976B5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039D3-1C33-4435-9DEF-F49AE675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A5171-4F43-43EC-8B63-B0923095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6662F-0EFA-4C15-BEE1-CC292B3F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106B-5032-4AA8-81A8-8BBB4E2BF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331E-04B2-4D47-8C35-FE58DFBE878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AE0D7-B27A-4DB5-B018-33EA5F23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44B42-82A0-4C3A-B1C5-62565205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2A1F-7490-4B2E-A176-773EED0F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FEF7F-97D4-4D78-AC78-A0887299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Unit 3 - Page 30 Ex. 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F99FB-FC52-4C23-895C-93094B03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8" y="176688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A9E2-777C-4AF0-B51D-210D70F1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so exciting to see that our birdbox has some new inhabitants.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6D6BE-9CD2-413A-A1A4-DC82C6B1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40" y="1888849"/>
            <a:ext cx="6906039" cy="46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DA4B-FE07-4258-9EF4-6DCB84F4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A person or animal that lives in a particular place.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86DBB-5DE4-4A76-96DB-7B149990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39" y="2236304"/>
            <a:ext cx="6694004" cy="44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60C8-1D2F-4BCF-BE11-5A632B04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Agriculture/ homegrown/ local/ generations/ inhabitants.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FB837-5044-43E2-8FC6-AFCE8D5B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2536478"/>
            <a:ext cx="10124661" cy="3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8E8E7C-0878-4AD6-87C7-903A3840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69" y="2688878"/>
            <a:ext cx="10124661" cy="3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DA4E-3E9F-4CDE-BDFD-8156510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They cleared the land to use it for agriculture.</a:t>
            </a:r>
            <a:br>
              <a:rPr lang="en-US" dirty="0"/>
            </a:br>
            <a:r>
              <a:rPr lang="en-US" dirty="0"/>
              <a:t> the science or occupation of cultivating the soil, producing crops, and raising livestock.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B7419-7217-40EA-B041-BF1CF7FA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69" y="2688878"/>
            <a:ext cx="10124661" cy="3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3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9CEB-0D5C-4592-940D-B6CE2D45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7030A0"/>
                </a:solidFill>
              </a:rPr>
              <a:t>The family sells their</a:t>
            </a:r>
            <a:r>
              <a:rPr lang="en-US" b="1" u="sng" dirty="0">
                <a:solidFill>
                  <a:srgbClr val="7030A0"/>
                </a:solidFill>
              </a:rPr>
              <a:t> homegrown </a:t>
            </a:r>
            <a:r>
              <a:rPr lang="en-US" b="1" dirty="0">
                <a:solidFill>
                  <a:srgbClr val="7030A0"/>
                </a:solidFill>
              </a:rPr>
              <a:t>vegetables at the local market.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C02DA-4FC7-4907-8552-3465F879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3" y="2404187"/>
            <a:ext cx="633429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680B-8906-45DF-9F39-C75CF25D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8805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grown or produced at home or in a particular local area.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omegrown (2021) - HBO Max | Flixable">
            <a:extLst>
              <a:ext uri="{FF2B5EF4-FFF2-40B4-BE49-F238E27FC236}">
                <a16:creationId xmlns:a16="http://schemas.microsoft.com/office/drawing/2014/main" id="{E7D1B9D2-A880-47D5-BCB3-B7DE3BFD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86" y="2774260"/>
            <a:ext cx="6334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1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24D5-07B5-48C9-95AF-41F274F7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0353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This is a </a:t>
            </a:r>
            <a:r>
              <a:rPr lang="en-US" u="sng" dirty="0">
                <a:solidFill>
                  <a:srgbClr val="C00000"/>
                </a:solidFill>
              </a:rPr>
              <a:t>local</a:t>
            </a:r>
            <a:r>
              <a:rPr lang="en-US" dirty="0">
                <a:solidFill>
                  <a:srgbClr val="C00000"/>
                </a:solidFill>
              </a:rPr>
              <a:t> shop for </a:t>
            </a:r>
            <a:r>
              <a:rPr lang="en-US" u="sng" dirty="0">
                <a:solidFill>
                  <a:srgbClr val="C00000"/>
                </a:solidFill>
              </a:rPr>
              <a:t>local </a:t>
            </a:r>
            <a:r>
              <a:rPr lang="en-US" dirty="0">
                <a:solidFill>
                  <a:srgbClr val="C00000"/>
                </a:solidFill>
              </a:rPr>
              <a:t>people: we don't get many outsiders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8E1C5-9CA7-4731-94EE-E13F885C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27" y="2915478"/>
            <a:ext cx="4950381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A41A-5369-416B-8ACD-50D30967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3849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relating to, or characteristic of a particular place : not general or widespread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FFEFE-C251-46C3-A680-AAE22382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62" y="2978426"/>
            <a:ext cx="4953414" cy="36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B255-C63B-4D2A-811D-BC7AEBAD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43824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That song was popular with people from my father's </a:t>
            </a:r>
            <a:r>
              <a:rPr lang="en-US" u="sng" dirty="0">
                <a:solidFill>
                  <a:schemeClr val="accent1"/>
                </a:solidFill>
              </a:rPr>
              <a:t>generation</a:t>
            </a:r>
            <a:r>
              <a:rPr lang="en-US" u="sng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1560F-8997-4645-B731-09284AB8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771" y="3635375"/>
            <a:ext cx="4200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3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57CD-54A4-42E0-98A2-B8261DFF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5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All the living things in a group that are born or start to exist at about the same time, and are related to one that existed at an earlier point in time.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CC492-8F3A-4BBA-A5ED-4CB4EF10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1" y="3635375"/>
            <a:ext cx="585062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176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3 - Page 30 Ex. 4 </vt:lpstr>
      <vt:lpstr>Agriculture/ homegrown/ local/ generations/ inhabitants.</vt:lpstr>
      <vt:lpstr>They cleared the land to use it for agriculture.  the science or occupation of cultivating the soil, producing crops, and raising livestock.</vt:lpstr>
      <vt:lpstr> The family sells their homegrown vegetables at the local market.</vt:lpstr>
      <vt:lpstr> grown or produced at home or in a particular local area.</vt:lpstr>
      <vt:lpstr>  This is a local shop for local people: we don't get many outsiders here.</vt:lpstr>
      <vt:lpstr> relating to, or characteristic of a particular place : not general or widespread</vt:lpstr>
      <vt:lpstr> That song was popular with people from my father's generation.</vt:lpstr>
      <vt:lpstr>All the living things in a group that are born or start to exist at about the same time, and are related to one that existed at an earlier point in time.</vt:lpstr>
      <vt:lpstr>It was so exciting to see that our birdbox has some new inhabitants.</vt:lpstr>
      <vt:lpstr> A person or animal that lives in a particular place.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3 - Page 30 Ex. 4 </dc:title>
  <dc:creator>L.Mriesh</dc:creator>
  <cp:lastModifiedBy>L.Mriesh</cp:lastModifiedBy>
  <cp:revision>9</cp:revision>
  <dcterms:created xsi:type="dcterms:W3CDTF">2023-08-21T06:38:43Z</dcterms:created>
  <dcterms:modified xsi:type="dcterms:W3CDTF">2023-11-09T06:25:31Z</dcterms:modified>
</cp:coreProperties>
</file>