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5F2BCE1-DB1B-4D65-BEE5-2356B9CE0B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5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25167-F453-4AB3-94EF-71477F73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0" dirty="0">
                <a:solidFill>
                  <a:schemeClr val="bg1"/>
                </a:solidFill>
              </a:rPr>
              <a:t>Inside our Planet 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1F29A-1DEE-491F-913D-89F6A39B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400" dirty="0"/>
              <a:t>Answer the questions</a:t>
            </a:r>
            <a:br>
              <a:rPr lang="en-US" sz="7400" dirty="0"/>
            </a:br>
            <a:r>
              <a:rPr lang="en-US" sz="7400" dirty="0"/>
              <a:t>page 32 Ex. B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69902-E766-4EAA-ACDE-BF7C289C8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0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0ADCE-B71E-496B-8F95-3CD26B47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200"/>
              <a:t>1. The earth has four layers.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6CAA9-9A24-4928-8605-2A03DC68A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8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299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E729A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CAA06-3B07-412D-A08A-C5D40D03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500">
                <a:solidFill>
                  <a:srgbClr val="FFFFFF"/>
                </a:solidFill>
              </a:rPr>
              <a:t>2. The inner core is surrounded by the outer core, which is liquid.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41275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E64A9-F7D8-402F-89BD-334A637BCC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1" b="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85739-DD0B-4927-AB1A-E9FA82DC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bg1"/>
                </a:solidFill>
              </a:rPr>
              <a:t>3. Magma collects in pockets called magma chambers. </a:t>
            </a:r>
          </a:p>
        </p:txBody>
      </p:sp>
    </p:spTree>
    <p:extLst>
      <p:ext uri="{BB962C8B-B14F-4D97-AF65-F5344CB8AC3E}">
        <p14:creationId xmlns:p14="http://schemas.microsoft.com/office/powerpoint/2010/main" val="25536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FE357-F628-4D3C-9F9D-6DFC9B9B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700"/>
              <a:t>4. The thickest part of the crust is under the land.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ining Tools">
            <a:extLst>
              <a:ext uri="{FF2B5EF4-FFF2-40B4-BE49-F238E27FC236}">
                <a16:creationId xmlns:a16="http://schemas.microsoft.com/office/drawing/2014/main" id="{D43E9339-547E-4EA5-A626-F6A55636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23DE3-1E71-4508-824F-0B763668F8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1" b="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71C36-DE1F-4A76-9883-544029F0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5. Plate tectonic is the movement of plates. As the plates collide, they fold upwards to form mountains </a:t>
            </a:r>
          </a:p>
        </p:txBody>
      </p:sp>
    </p:spTree>
    <p:extLst>
      <p:ext uri="{BB962C8B-B14F-4D97-AF65-F5344CB8AC3E}">
        <p14:creationId xmlns:p14="http://schemas.microsoft.com/office/powerpoint/2010/main" val="14858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5F2BB-3B95-4AD5-A172-1F93273D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300" dirty="0">
                <a:solidFill>
                  <a:srgbClr val="E72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The rock cycle is caused by effects on rocks being eroded by weather, worn down by people and animals, and movements in the earth.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96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541"/>
      </a:dk2>
      <a:lt2>
        <a:srgbClr val="E2E8E4"/>
      </a:lt2>
      <a:accent1>
        <a:srgbClr val="E729A9"/>
      </a:accent1>
      <a:accent2>
        <a:srgbClr val="C417D5"/>
      </a:accent2>
      <a:accent3>
        <a:srgbClr val="8729E7"/>
      </a:accent3>
      <a:accent4>
        <a:srgbClr val="4539DB"/>
      </a:accent4>
      <a:accent5>
        <a:srgbClr val="296AE7"/>
      </a:accent5>
      <a:accent6>
        <a:srgbClr val="17A7D5"/>
      </a:accent6>
      <a:hlink>
        <a:srgbClr val="576BC7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Widescreen</PresentationFormat>
  <Paragraphs>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Modern Love</vt:lpstr>
      <vt:lpstr>The Hand</vt:lpstr>
      <vt:lpstr>SketchyVTI</vt:lpstr>
      <vt:lpstr>Inside our Planet ?</vt:lpstr>
      <vt:lpstr>Answer the questions page 32 Ex. B</vt:lpstr>
      <vt:lpstr>1. The earth has four layers.</vt:lpstr>
      <vt:lpstr>2. The inner core is surrounded by the outer core, which is liquid.</vt:lpstr>
      <vt:lpstr>3. Magma collects in pockets called magma chambers. </vt:lpstr>
      <vt:lpstr>4. The thickest part of the crust is under the land.</vt:lpstr>
      <vt:lpstr>5. Plate tectonic is the movement of plates. As the plates collide, they fold upwards to form mountains </vt:lpstr>
      <vt:lpstr>6. The rock cycle is caused by effects on rocks being eroded by weather, worn down by people and animals, and movements in the earth.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our Planet ?</dc:title>
  <dc:creator>Lubna Mreish</dc:creator>
  <cp:lastModifiedBy>L.Mriesh</cp:lastModifiedBy>
  <cp:revision>6</cp:revision>
  <dcterms:created xsi:type="dcterms:W3CDTF">2020-08-04T15:07:13Z</dcterms:created>
  <dcterms:modified xsi:type="dcterms:W3CDTF">2023-11-14T08:39:06Z</dcterms:modified>
</cp:coreProperties>
</file>