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6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7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3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5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0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44F6-2E59-4137-9FFB-64496CC3CFF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C79C-BE8D-41B3-B43D-2654B76A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2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alk about family in French. English subtitles available !😉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35" y="655782"/>
            <a:ext cx="8764540" cy="493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Je m</a:t>
            </a:r>
            <a:r>
              <a:rPr lang="fr-FR" b="1" dirty="0" smtClean="0">
                <a:latin typeface="Comic Sans MS" panose="030F0702030302020204" pitchFamily="66" charset="0"/>
              </a:rPr>
              <a:t>’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…………..</a:t>
            </a:r>
          </a:p>
          <a:p>
            <a:r>
              <a:rPr lang="fr-FR" b="1" dirty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j  ’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mère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J’ai</a:t>
            </a:r>
            <a:r>
              <a:rPr lang="en-US" b="1" dirty="0" smtClean="0">
                <a:latin typeface="Comic Sans MS" panose="030F0702030302020204" pitchFamily="66" charset="0"/>
              </a:rPr>
              <a:t> un </a:t>
            </a:r>
            <a:r>
              <a:rPr lang="en-US" b="1" dirty="0" err="1" smtClean="0">
                <a:latin typeface="Comic Sans MS" panose="030F0702030302020204" pitchFamily="66" charset="0"/>
              </a:rPr>
              <a:t>pere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J’ai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grande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mère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Mon </a:t>
            </a:r>
            <a:r>
              <a:rPr lang="en-US" b="1" dirty="0" err="1" smtClean="0">
                <a:latin typeface="Comic Sans MS" panose="030F0702030302020204" pitchFamily="66" charset="0"/>
              </a:rPr>
              <a:t>père</a:t>
            </a:r>
            <a:r>
              <a:rPr lang="en-US" b="1" dirty="0" smtClean="0">
                <a:latin typeface="Comic Sans MS" panose="030F0702030302020204" pitchFamily="66" charset="0"/>
              </a:rPr>
              <a:t> s’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 :::::::::::::::::::::;;;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Ma </a:t>
            </a:r>
            <a:r>
              <a:rPr lang="en-US" b="1" dirty="0" err="1" smtClean="0">
                <a:latin typeface="Comic Sans MS" panose="030F0702030302020204" pitchFamily="66" charset="0"/>
              </a:rPr>
              <a:t>mère</a:t>
            </a:r>
            <a:r>
              <a:rPr lang="en-US" b="1" dirty="0" smtClean="0">
                <a:latin typeface="Comic Sans MS" panose="030F0702030302020204" pitchFamily="66" charset="0"/>
              </a:rPr>
              <a:t>  s’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un frère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soeur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j’ai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deux</a:t>
            </a:r>
            <a:r>
              <a:rPr lang="en-US" b="1" dirty="0" smtClean="0">
                <a:latin typeface="Comic Sans MS" panose="030F0702030302020204" pitchFamily="66" charset="0"/>
              </a:rPr>
              <a:t> frères </a:t>
            </a:r>
          </a:p>
          <a:p>
            <a:r>
              <a:rPr lang="ar-JO" b="1" dirty="0" smtClean="0">
                <a:latin typeface="Comic Sans MS" panose="030F0702030302020204" pitchFamily="66" charset="0"/>
              </a:rPr>
              <a:t>حسب افراد العائلة بكل طالب لكن يجب كتابة الام و الاب و عدد الاخوة او الاخوات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1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1</cp:revision>
  <dcterms:created xsi:type="dcterms:W3CDTF">2023-11-29T04:01:31Z</dcterms:created>
  <dcterms:modified xsi:type="dcterms:W3CDTF">2023-11-29T04:07:58Z</dcterms:modified>
</cp:coreProperties>
</file>